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comments/modernComment_103_D2A530E4.xml" ContentType="application/vnd.ms-powerpoint.comments+xml"/>
  <Override PartName="/ppt/comments/modernComment_123_5E052076.xml" ContentType="application/vnd.ms-powerpoint.comments+xml"/>
  <Override PartName="/ppt/comments/modernComment_11A_4C1EF8A0.xml" ContentType="application/vnd.ms-powerpoint.comments+xml"/>
  <Override PartName="/ppt/comments/modernComment_11D_18AF744.xml" ContentType="application/vnd.ms-powerpoint.comment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7"/>
  </p:notesMasterIdLst>
  <p:sldIdLst>
    <p:sldId id="257" r:id="rId2"/>
    <p:sldId id="267" r:id="rId3"/>
    <p:sldId id="288" r:id="rId4"/>
    <p:sldId id="259" r:id="rId5"/>
    <p:sldId id="289" r:id="rId6"/>
    <p:sldId id="290" r:id="rId7"/>
    <p:sldId id="291" r:id="rId8"/>
    <p:sldId id="276" r:id="rId9"/>
    <p:sldId id="295" r:id="rId10"/>
    <p:sldId id="292" r:id="rId11"/>
    <p:sldId id="261" r:id="rId12"/>
    <p:sldId id="282" r:id="rId13"/>
    <p:sldId id="294" r:id="rId14"/>
    <p:sldId id="322" r:id="rId15"/>
    <p:sldId id="285" r:id="rId16"/>
    <p:sldId id="275" r:id="rId17"/>
    <p:sldId id="298" r:id="rId18"/>
    <p:sldId id="301" r:id="rId19"/>
    <p:sldId id="338" r:id="rId20"/>
    <p:sldId id="332" r:id="rId21"/>
    <p:sldId id="318" r:id="rId22"/>
    <p:sldId id="319" r:id="rId23"/>
    <p:sldId id="314" r:id="rId24"/>
    <p:sldId id="336" r:id="rId25"/>
    <p:sldId id="305" r:id="rId26"/>
    <p:sldId id="317" r:id="rId27"/>
    <p:sldId id="303" r:id="rId28"/>
    <p:sldId id="331" r:id="rId29"/>
    <p:sldId id="304" r:id="rId30"/>
    <p:sldId id="321" r:id="rId31"/>
    <p:sldId id="306" r:id="rId32"/>
    <p:sldId id="324" r:id="rId33"/>
    <p:sldId id="329" r:id="rId34"/>
    <p:sldId id="333" r:id="rId35"/>
    <p:sldId id="334" r:id="rId36"/>
    <p:sldId id="325" r:id="rId37"/>
    <p:sldId id="330" r:id="rId38"/>
    <p:sldId id="309" r:id="rId39"/>
    <p:sldId id="328" r:id="rId40"/>
    <p:sldId id="335" r:id="rId41"/>
    <p:sldId id="315" r:id="rId42"/>
    <p:sldId id="337" r:id="rId43"/>
    <p:sldId id="312" r:id="rId44"/>
    <p:sldId id="313" r:id="rId45"/>
    <p:sldId id="296"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4583806-9D10-810E-6A6A-B31512D87693}" name="Rebekah Peters" initials="RP" userId="HlOdghxBKaPwMir50YyRKdNYIQ1b6x3qDGBfn0N1wU8=" providerId="None"/>
  <p188:author id="{315D9DAB-6F08-C88E-F1A7-DBADE649433E}" name="Muyiwa Obamakin" initials="MO" userId="u74cmUX3KUDh6vCuhaBi4YD51Xsn4w+I1ouGJSbgTys=" providerId="None"/>
  <p188:author id="{403D6CCD-EF36-BC3D-7838-5278B3B912E0}" name="ruby carter" initials="rc" userId="khdAVQeLJW7ryiOLfjTAeyo1jI/5Fg/hLE3EJus52MA="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7C582C-6318-4EBA-A1E9-353CFE997AEB}" v="2" dt="2021-06-25T12:04:51.529"/>
    <p1510:client id="{0931A5E9-16E6-440F-BEEE-2B33BAED99EB}" v="36" dt="2021-09-02T10:11:13.711"/>
    <p1510:client id="{0E23B8F5-D2C2-4935-AAFA-29DCAE06BE53}" v="4" dt="2021-09-03T11:45:27.801"/>
    <p1510:client id="{0EC7BB14-8613-4CEE-8968-797665960A7B}" v="2760" dt="2021-09-01T18:22:50.499"/>
    <p1510:client id="{1127794B-E66B-4065-A053-F19B62672FD5}" v="373" dt="2021-08-26T13:05:29.370"/>
    <p1510:client id="{135B80AA-223D-4831-8490-10E2D9946026}" v="53" dt="2021-09-02T15:00:27.525"/>
    <p1510:client id="{13D1C0EC-5B3B-42C3-9E4E-AFFB5E87FA6B}" v="3" dt="2021-09-03T09:03:17.607"/>
    <p1510:client id="{14D463A5-7471-44F2-940C-2A3C8E5AF6FA}" v="2" dt="2021-07-15T14:35:39.542"/>
    <p1510:client id="{1CE7FACE-539D-4E0E-93D1-C16AE951D7D8}" v="35" dt="2021-07-07T11:15:05.290"/>
    <p1510:client id="{224828F3-BBFF-4722-9285-EEA9AD43D47C}" v="155" dt="2021-07-01T13:36:56.551"/>
    <p1510:client id="{2DD21BFE-C1F8-47FA-8B80-36EEBA31851F}" v="5" dt="2021-07-07T14:11:47.774"/>
    <p1510:client id="{35547702-7254-48DB-982E-EB1A6509F7A7}" v="408" dt="2021-07-07T11:50:52.776"/>
    <p1510:client id="{3B28A6E3-6756-4598-A190-7B7FACC2A86D}" v="10" dt="2021-07-08T09:09:28.074"/>
    <p1510:client id="{3FF427E5-D1E0-40BA-9EF6-8E830D7F906E}" v="141" dt="2021-08-25T10:44:26.368"/>
    <p1510:client id="{48308BC5-4240-46E3-8BC9-86A9FB0A8ECA}" v="3" dt="2021-09-02T10:03:28.974"/>
    <p1510:client id="{48C1BD3D-CA1F-4946-9748-B1202026EAB9}" v="8979" dt="2021-09-02T11:19:58.528"/>
    <p1510:client id="{4E0E3A13-285F-423F-A1D2-765B5FFD8C55}" v="655" dt="2021-09-01T15:53:05.291"/>
    <p1510:client id="{53868BF1-5F71-4BD8-BE4D-13E1C6605BF9}" v="248" dt="2021-09-01T21:47:50.242"/>
    <p1510:client id="{608F2ADA-175D-471A-922A-2A1B0FCF8EE9}" v="1" dt="2021-07-09T13:13:07.885"/>
    <p1510:client id="{63286BE1-A564-471E-9A04-09EBBA733C2D}" v="387" dt="2021-09-02T15:06:05.272"/>
    <p1510:client id="{66DCFE49-85EA-4131-86C4-6618DE78EBEE}" v="32" dt="2021-06-25T14:39:00.715"/>
    <p1510:client id="{67A1328A-D4E7-49AA-B1B9-3C8DD8FCAE17}" v="3" dt="2021-09-02T09:33:35.350"/>
    <p1510:client id="{6E427175-73D0-49ED-9242-23D56C6B49F8}" v="40" dt="2021-07-08T15:54:12.849"/>
    <p1510:client id="{7262AF1E-DEC3-4773-B48B-02A4D95B22EB}" v="217" dt="2021-09-01T09:41:05.475"/>
    <p1510:client id="{77F7C81A-2079-4A68-A744-56455F93664D}" v="20" dt="2021-09-02T11:16:28.241"/>
    <p1510:client id="{79664781-875A-4E20-A1DB-E9F0A9B3B2EE}" v="1329" dt="2021-07-07T12:00:11.111"/>
    <p1510:client id="{86B3EEA6-F4AE-494B-9653-6F402DD7EC8C}" v="129" dt="2021-07-06T13:42:54.844"/>
    <p1510:client id="{88BBBF93-C61A-4942-AFCA-D8749CE9A7F0}" v="2" dt="2021-06-25T11:15:19.609"/>
    <p1510:client id="{897AB1D1-0CB1-47B6-AEEE-D371B3941A12}" v="1532" dt="2021-09-01T21:13:26.896"/>
    <p1510:client id="{A73C2212-2F16-4A75-A208-C4EBF1B003DE}" v="12" dt="2021-07-15T13:19:03.084"/>
    <p1510:client id="{A7B192CC-57A6-47B4-82F1-515C834FFB15}" v="4031" dt="2021-08-30T15:25:57.042"/>
    <p1510:client id="{B3AA3ABA-A24D-47C9-8E56-8EFEB5DE4862}" v="68" dt="2021-09-02T12:37:43.703"/>
    <p1510:client id="{B7E9D56F-7BB6-4148-B5EA-8C8CDE676CBA}" v="204" dt="2021-09-02T13:05:09.236"/>
    <p1510:client id="{BB60507D-E5CE-4949-B3EA-102D99596972}" v="80" dt="2021-06-30T10:25:27.829"/>
    <p1510:client id="{BD87FD40-2934-4112-B74E-ABADF02B846A}" v="10" dt="2021-09-03T10:17:41.498"/>
    <p1510:client id="{BE418885-91B7-40A5-8061-EF174237B232}" v="756" dt="2021-09-02T09:04:10.664"/>
    <p1510:client id="{C2703515-1740-4282-AC04-8D25F3ABB47F}" v="152" dt="2021-07-16T14:04:10.425"/>
    <p1510:client id="{C548F25B-9BEA-44B6-9F0C-3619A93879A2}" v="96" dt="2021-06-25T14:51:37.374"/>
    <p1510:client id="{C677AE8F-0743-4269-A187-94D20021BE16}" v="5785" dt="2021-09-01T13:38:59.128"/>
    <p1510:client id="{CAB9B8A7-AF25-459E-97E2-D3A1C0801709}" v="791" dt="2021-08-31T17:12:15.073"/>
    <p1510:client id="{CC66822E-9C3B-4835-8494-4510AE55F6CA}" v="1" dt="2021-07-07T15:54:22.586"/>
    <p1510:client id="{D1770871-B6BE-44D3-AB7D-6B937FB88D2E}" v="201" dt="2021-09-01T09:28:56.846"/>
    <p1510:client id="{D21952B9-A012-4B2D-B93C-FC174DEA742D}" v="55" dt="2021-09-03T08:11:30.719"/>
    <p1510:client id="{D70DFA33-4DBE-4A65-A6F2-40B0A294E3A3}" v="1" dt="2021-09-01T11:08:09.746"/>
    <p1510:client id="{D7AF0A0A-1A8E-435C-90A2-DE55996FE026}" v="38" dt="2021-06-30T11:02:30.329"/>
    <p1510:client id="{D7B91825-F835-4B0C-A6D4-999B52A3FA62}" v="387" dt="2021-09-02T14:42:05.027"/>
    <p1510:client id="{DC381BC8-1E60-4A72-9286-5322F30810C6}" v="761" dt="2021-07-08T09:48:23.763"/>
    <p1510:client id="{EBC1584C-CBF1-45B1-998F-47E13E0E9C41}" v="50" dt="2021-08-27T12:23:31.948"/>
    <p1510:client id="{ED70E051-7B2E-4FF7-8E21-4C1DE724E744}" v="604" dt="2021-08-25T13:02:02.160"/>
    <p1510:client id="{EDA9C5B4-B7BF-4C08-8604-348980D4003C}" v="330" dt="2021-07-21T08:47:33.889"/>
    <p1510:client id="{F06438A2-62D1-49C9-9141-A407354DF1C4}" v="757" dt="2021-06-30T11:19:17.707"/>
    <p1510:client id="{F796A7F3-2135-444B-84EB-32F036D9D4FE}" v="76" dt="2021-07-08T11:13:42.884"/>
    <p1510:client id="{FF9F4930-632E-4DB2-9646-96D7AC034E05}" v="549" dt="2021-08-25T15:25:27.9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362"/>
    <p:restoredTop sz="70849" autoAdjust="0"/>
  </p:normalViewPr>
  <p:slideViewPr>
    <p:cSldViewPr snapToGrid="0" snapToObjects="1">
      <p:cViewPr varScale="1">
        <p:scale>
          <a:sx n="54" d="100"/>
          <a:sy n="54" d="100"/>
        </p:scale>
        <p:origin x="930" y="36"/>
      </p:cViewPr>
      <p:guideLst/>
    </p:cSldViewPr>
  </p:slideViewPr>
  <p:outlineViewPr>
    <p:cViewPr>
      <p:scale>
        <a:sx n="33" d="100"/>
        <a:sy n="33" d="100"/>
      </p:scale>
      <p:origin x="0" y="0"/>
    </p:cViewPr>
  </p:outlineViewPr>
  <p:notesTextViewPr>
    <p:cViewPr>
      <p:scale>
        <a:sx n="20" d="100"/>
        <a:sy n="2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omments/modernComment_11A_4C1EF8A0.xml><?xml version="1.0" encoding="utf-8"?>
<p188:cmLst xmlns:a="http://schemas.openxmlformats.org/drawingml/2006/main" xmlns:r="http://schemas.openxmlformats.org/officeDocument/2006/relationships" xmlns:p188="http://schemas.microsoft.com/office/powerpoint/2018/8/main">
  <p188:cm id="{DDA2A301-C700-4AA6-BA6B-D8DEA5B8B6B6}" authorId="{403D6CCD-EF36-BC3D-7838-5278B3B912E0}" created="2021-07-07T10:16:31.435">
    <ac:deMkLst xmlns:ac="http://schemas.microsoft.com/office/drawing/2013/main/command">
      <pc:docMk xmlns:pc="http://schemas.microsoft.com/office/powerpoint/2013/main/command"/>
      <pc:sldMk xmlns:pc="http://schemas.microsoft.com/office/powerpoint/2013/main/command" cId="1277098144" sldId="282"/>
      <ac:spMk id="3" creationId="{892F7927-699D-4410-B060-0141F33ABB5B}"/>
    </ac:deMkLst>
    <p188:replyLst>
      <p188:reply id="{C05F037D-909B-4E46-A3AA-54286D622C32}" authorId="{403D6CCD-EF36-BC3D-7838-5278B3B912E0}" created="2021-07-07T10:28:16.349">
        <p188:txBody>
          <a:bodyPr/>
          <a:lstStyle/>
          <a:p>
            <a:r>
              <a:rPr lang="en-US"/>
              <a:t>chosen topics that intersect in lots of tsips projects eg.mental health and race</a:t>
            </a:r>
          </a:p>
        </p188:txBody>
      </p188:reply>
    </p188:replyLst>
    <p188:txBody>
      <a:bodyPr/>
      <a:lstStyle/>
      <a:p>
        <a:r>
          <a:rPr lang="en-US"/>
          <a:t>detail why in one sentence</a:t>
        </a:r>
      </a:p>
    </p188:txBody>
  </p188:cm>
  <p188:cm id="{53B30B9D-8985-4D55-B3DD-B3B98DDAA09B}" authorId="{403D6CCD-EF36-BC3D-7838-5278B3B912E0}" created="2021-07-07T10:25:36.403">
    <pc:sldMkLst xmlns:pc="http://schemas.microsoft.com/office/powerpoint/2013/main/command">
      <pc:docMk/>
      <pc:sldMk cId="1277098144" sldId="282"/>
    </pc:sldMkLst>
    <p188:txBody>
      <a:bodyPr/>
      <a:lstStyle/>
      <a:p>
        <a:r>
          <a:rPr lang="en-US"/>
          <a:t>Mental Health​
- An area of interest for all interns/ an increasingly relevant issue​
- we bring lived experience of this issue.</a:t>
        </a:r>
      </a:p>
    </p188:txBody>
  </p188:cm>
</p188:cmLst>
</file>

<file path=ppt/comments/modernComment_11D_18AF744.xml><?xml version="1.0" encoding="utf-8"?>
<p188:cmLst xmlns:a="http://schemas.openxmlformats.org/drawingml/2006/main" xmlns:r="http://schemas.openxmlformats.org/officeDocument/2006/relationships" xmlns:p188="http://schemas.microsoft.com/office/powerpoint/2018/8/main">
  <p188:cm id="{778E98B9-E66E-4125-A13E-4481891C804D}" authorId="{315D9DAB-6F08-C88E-F1A7-DBADE649433E}" status="resolved" created="2021-07-06T13:42:52.125" complete="100000">
    <ac:deMkLst xmlns:ac="http://schemas.microsoft.com/office/drawing/2013/main/command">
      <pc:docMk xmlns:pc="http://schemas.microsoft.com/office/powerpoint/2013/main/command"/>
      <pc:sldMk xmlns:pc="http://schemas.microsoft.com/office/powerpoint/2013/main/command" cId="25884484" sldId="285"/>
      <ac:spMk id="3" creationId="{643D8A07-8446-482C-B8B0-077CF862C7F0}"/>
    </ac:deMkLst>
    <p188:txBody>
      <a:bodyPr/>
      <a:lstStyle/>
      <a:p>
        <a:r>
          <a:rPr lang="en-US"/>
          <a:t>We need to include a slide of what projects we would like to look at idk if we need a deep explanation as to why we chose them though </a:t>
        </a:r>
      </a:p>
    </p188:txBody>
  </p188:cm>
  <p188:cm id="{CD4094BD-8D31-40D2-887A-6A6B54437D70}" authorId="{54583806-9D10-810E-6A6A-B31512D87693}" status="resolved" created="2021-07-07T11:15:05.290" complete="100000">
    <pc:sldMkLst xmlns:pc="http://schemas.microsoft.com/office/powerpoint/2013/main/command">
      <pc:docMk/>
      <pc:sldMk cId="25884484" sldId="285"/>
    </pc:sldMkLst>
    <p188:replyLst>
      <p188:reply id="{AE4E9580-14F6-480F-9E5B-FEA00D180341}" authorId="{54583806-9D10-810E-6A6A-B31512D87693}" created="2021-07-07T11:40:04.449">
        <p188:txBody>
          <a:bodyPr/>
          <a:lstStyle/>
          <a:p>
            <a:r>
              <a:rPr lang="en-GB"/>
              <a:t>Consider:
Size  
Scope  
Funding amount  
Type of social impact</a:t>
            </a:r>
          </a:p>
        </p188:txBody>
      </p188:reply>
      <p188:reply id="{21391058-0A16-403C-9B63-16784BC18CEE}" authorId="{54583806-9D10-810E-6A6A-B31512D87693}" created="2021-07-07T11:41:08.044">
        <p188:txBody>
          <a:bodyPr/>
          <a:lstStyle/>
          <a:p>
            <a:r>
              <a:rPr lang="en-GB"/>
              <a:t>and TSIP area focus: research, evaluation, co-design etc</a:t>
            </a:r>
          </a:p>
        </p188:txBody>
      </p188:reply>
    </p188:replyLst>
    <p188:txBody>
      <a:bodyPr/>
      <a:lstStyle/>
      <a:p>
        <a:r>
          <a:rPr lang="en-GB"/>
          <a:t>When presenting say a few words on why you like to look into this project for our evaluation </a:t>
        </a:r>
      </a:p>
    </p188:txBody>
  </p188:cm>
  <p188:cm id="{96AEE62D-C7D7-418C-A54E-46BFA4D1EC29}" authorId="{54583806-9D10-810E-6A6A-B31512D87693}" status="resolved" created="2021-07-15T14:35:39.542" complete="100000">
    <pc:sldMkLst xmlns:pc="http://schemas.microsoft.com/office/powerpoint/2013/main/command">
      <pc:docMk/>
      <pc:sldMk cId="25884484" sldId="285"/>
    </pc:sldMkLst>
    <p188:txBody>
      <a:bodyPr/>
      <a:lstStyle/>
      <a:p>
        <a:r>
          <a:rPr lang="en-GB"/>
          <a:t>Gen suggested we look at the intellgence gathering project which links to med skep too </a:t>
        </a:r>
      </a:p>
    </p188:txBody>
  </p188:cm>
</p188:cmLst>
</file>

<file path=ppt/comments/modernComment_103_D2A530E4.xml><?xml version="1.0" encoding="utf-8"?>
<p188:cmLst xmlns:a="http://schemas.openxmlformats.org/drawingml/2006/main" xmlns:r="http://schemas.openxmlformats.org/officeDocument/2006/relationships" xmlns:p188="http://schemas.microsoft.com/office/powerpoint/2018/8/main">
  <p188:cm id="{09E93B28-F765-4EA5-A208-809E9B419134}" authorId="{403D6CCD-EF36-BC3D-7838-5278B3B912E0}" status="resolved" created="2021-07-21T08:36:25.532" complete="100000">
    <ac:deMkLst xmlns:ac="http://schemas.microsoft.com/office/drawing/2013/main/command">
      <pc:docMk xmlns:pc="http://schemas.microsoft.com/office/powerpoint/2013/main/command"/>
      <pc:sldMk xmlns:pc="http://schemas.microsoft.com/office/powerpoint/2013/main/command" cId="3534041316" sldId="259"/>
      <ac:spMk id="3" creationId="{34A1AD8F-8465-F043-83E6-B6C8FFC846D2}"/>
    </ac:deMkLst>
    <p188:txBody>
      <a:bodyPr/>
      <a:lstStyle/>
      <a:p>
        <a:r>
          <a:rPr lang="en-US"/>
          <a:t>add specifically to what kind of evaluative approach eg. creatve/people centred</a:t>
        </a:r>
      </a:p>
    </p188:txBody>
  </p188:cm>
</p188:cmLst>
</file>

<file path=ppt/comments/modernComment_123_5E052076.xml><?xml version="1.0" encoding="utf-8"?>
<p188:cmLst xmlns:a="http://schemas.openxmlformats.org/drawingml/2006/main" xmlns:r="http://schemas.openxmlformats.org/officeDocument/2006/relationships" xmlns:p188="http://schemas.microsoft.com/office/powerpoint/2018/8/main">
  <p188:cm id="{C23651EC-C3AA-46CE-B978-E48E46B0E882}" authorId="{54583806-9D10-810E-6A6A-B31512D87693}" status="resolved" created="2021-09-01T13:58:26.015" complete="100000">
    <pc:sldMkLst xmlns:pc="http://schemas.microsoft.com/office/powerpoint/2013/main/command">
      <pc:docMk/>
      <pc:sldMk cId="1577394294" sldId="291"/>
    </pc:sldMkLst>
    <p188:txBody>
      <a:bodyPr/>
      <a:lstStyle/>
      <a:p>
        <a:r>
          <a:rPr lang="en-GB"/>
          <a:t>Edit Point 2</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27E550-51A3-904F-837B-F487DC9AA580}" type="datetimeFigureOut">
              <a:t>10/12/2021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266297-15BC-C449-AB85-F2E3CF9EFB98}" type="slidenum">
              <a:t>‹#›</a:t>
            </a:fld>
            <a:endParaRPr lang="en-US"/>
          </a:p>
        </p:txBody>
      </p:sp>
    </p:spTree>
    <p:extLst>
      <p:ext uri="{BB962C8B-B14F-4D97-AF65-F5344CB8AC3E}">
        <p14:creationId xmlns:p14="http://schemas.microsoft.com/office/powerpoint/2010/main" val="3508300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Rebekah </a:t>
            </a:r>
          </a:p>
        </p:txBody>
      </p:sp>
      <p:sp>
        <p:nvSpPr>
          <p:cNvPr id="4" name="Slide Number Placeholder 3"/>
          <p:cNvSpPr>
            <a:spLocks noGrp="1"/>
          </p:cNvSpPr>
          <p:nvPr>
            <p:ph type="sldNum" sz="quarter" idx="5"/>
          </p:nvPr>
        </p:nvSpPr>
        <p:spPr/>
        <p:txBody>
          <a:bodyPr/>
          <a:lstStyle/>
          <a:p>
            <a:fld id="{EE266297-15BC-C449-AB85-F2E3CF9EFB98}" type="slidenum">
              <a:rPr lang="en-GB"/>
              <a:t>1</a:t>
            </a:fld>
            <a:endParaRPr lang="en-GB"/>
          </a:p>
        </p:txBody>
      </p:sp>
    </p:spTree>
    <p:extLst>
      <p:ext uri="{BB962C8B-B14F-4D97-AF65-F5344CB8AC3E}">
        <p14:creationId xmlns:p14="http://schemas.microsoft.com/office/powerpoint/2010/main" val="3805833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Rebekah</a:t>
            </a:r>
            <a:endParaRPr lang="en-GB" dirty="0"/>
          </a:p>
        </p:txBody>
      </p:sp>
      <p:sp>
        <p:nvSpPr>
          <p:cNvPr id="4" name="Slide Number Placeholder 3"/>
          <p:cNvSpPr>
            <a:spLocks noGrp="1"/>
          </p:cNvSpPr>
          <p:nvPr>
            <p:ph type="sldNum" sz="quarter" idx="5"/>
          </p:nvPr>
        </p:nvSpPr>
        <p:spPr/>
        <p:txBody>
          <a:bodyPr/>
          <a:lstStyle/>
          <a:p>
            <a:fld id="{EE266297-15BC-C449-AB85-F2E3CF9EFB98}" type="slidenum">
              <a:rPr lang="en-GB" smtClean="0"/>
              <a:t>2</a:t>
            </a:fld>
            <a:endParaRPr lang="en-GB"/>
          </a:p>
        </p:txBody>
      </p:sp>
    </p:spTree>
    <p:extLst>
      <p:ext uri="{BB962C8B-B14F-4D97-AF65-F5344CB8AC3E}">
        <p14:creationId xmlns:p14="http://schemas.microsoft.com/office/powerpoint/2010/main" val="1505834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Rebekah</a:t>
            </a:r>
          </a:p>
        </p:txBody>
      </p:sp>
      <p:sp>
        <p:nvSpPr>
          <p:cNvPr id="4" name="Slide Number Placeholder 3"/>
          <p:cNvSpPr>
            <a:spLocks noGrp="1"/>
          </p:cNvSpPr>
          <p:nvPr>
            <p:ph type="sldNum" sz="quarter" idx="5"/>
          </p:nvPr>
        </p:nvSpPr>
        <p:spPr/>
        <p:txBody>
          <a:bodyPr/>
          <a:lstStyle/>
          <a:p>
            <a:fld id="{EE266297-15BC-C449-AB85-F2E3CF9EFB98}" type="slidenum">
              <a:rPr lang="en-GB"/>
              <a:t>3</a:t>
            </a:fld>
            <a:endParaRPr lang="en-GB"/>
          </a:p>
        </p:txBody>
      </p:sp>
    </p:spTree>
    <p:extLst>
      <p:ext uri="{BB962C8B-B14F-4D97-AF65-F5344CB8AC3E}">
        <p14:creationId xmlns:p14="http://schemas.microsoft.com/office/powerpoint/2010/main" val="82227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Rebekah move slide up</a:t>
            </a:r>
            <a:endParaRPr lang="en-US" dirty="0"/>
          </a:p>
        </p:txBody>
      </p:sp>
      <p:sp>
        <p:nvSpPr>
          <p:cNvPr id="4" name="Slide Number Placeholder 3"/>
          <p:cNvSpPr>
            <a:spLocks noGrp="1"/>
          </p:cNvSpPr>
          <p:nvPr>
            <p:ph type="sldNum" sz="quarter" idx="5"/>
          </p:nvPr>
        </p:nvSpPr>
        <p:spPr/>
        <p:txBody>
          <a:bodyPr/>
          <a:lstStyle/>
          <a:p>
            <a:fld id="{EE266297-15BC-C449-AB85-F2E3CF9EFB98}" type="slidenum">
              <a:rPr lang="en-GB" smtClean="0"/>
              <a:t>4</a:t>
            </a:fld>
            <a:endParaRPr lang="en-GB"/>
          </a:p>
        </p:txBody>
      </p:sp>
    </p:spTree>
    <p:extLst>
      <p:ext uri="{BB962C8B-B14F-4D97-AF65-F5344CB8AC3E}">
        <p14:creationId xmlns:p14="http://schemas.microsoft.com/office/powerpoint/2010/main" val="40783881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Rebekah</a:t>
            </a:r>
          </a:p>
        </p:txBody>
      </p:sp>
      <p:sp>
        <p:nvSpPr>
          <p:cNvPr id="4" name="Slide Number Placeholder 3"/>
          <p:cNvSpPr>
            <a:spLocks noGrp="1"/>
          </p:cNvSpPr>
          <p:nvPr>
            <p:ph type="sldNum" sz="quarter" idx="5"/>
          </p:nvPr>
        </p:nvSpPr>
        <p:spPr/>
        <p:txBody>
          <a:bodyPr/>
          <a:lstStyle/>
          <a:p>
            <a:fld id="{EE266297-15BC-C449-AB85-F2E3CF9EFB98}" type="slidenum">
              <a:rPr lang="en-GB"/>
              <a:t>5</a:t>
            </a:fld>
            <a:endParaRPr lang="en-GB"/>
          </a:p>
        </p:txBody>
      </p:sp>
    </p:spTree>
    <p:extLst>
      <p:ext uri="{BB962C8B-B14F-4D97-AF65-F5344CB8AC3E}">
        <p14:creationId xmlns:p14="http://schemas.microsoft.com/office/powerpoint/2010/main" val="1327139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Rebekah</a:t>
            </a:r>
          </a:p>
        </p:txBody>
      </p:sp>
      <p:sp>
        <p:nvSpPr>
          <p:cNvPr id="4" name="Slide Number Placeholder 3"/>
          <p:cNvSpPr>
            <a:spLocks noGrp="1"/>
          </p:cNvSpPr>
          <p:nvPr>
            <p:ph type="sldNum" sz="quarter" idx="5"/>
          </p:nvPr>
        </p:nvSpPr>
        <p:spPr/>
        <p:txBody>
          <a:bodyPr/>
          <a:lstStyle/>
          <a:p>
            <a:fld id="{EE266297-15BC-C449-AB85-F2E3CF9EFB98}" type="slidenum">
              <a:rPr lang="en-GB"/>
              <a:t>6</a:t>
            </a:fld>
            <a:endParaRPr lang="en-GB"/>
          </a:p>
        </p:txBody>
      </p:sp>
    </p:spTree>
    <p:extLst>
      <p:ext uri="{BB962C8B-B14F-4D97-AF65-F5344CB8AC3E}">
        <p14:creationId xmlns:p14="http://schemas.microsoft.com/office/powerpoint/2010/main" val="485633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Rebekah</a:t>
            </a:r>
          </a:p>
        </p:txBody>
      </p:sp>
      <p:sp>
        <p:nvSpPr>
          <p:cNvPr id="4" name="Slide Number Placeholder 3"/>
          <p:cNvSpPr>
            <a:spLocks noGrp="1"/>
          </p:cNvSpPr>
          <p:nvPr>
            <p:ph type="sldNum" sz="quarter" idx="5"/>
          </p:nvPr>
        </p:nvSpPr>
        <p:spPr/>
        <p:txBody>
          <a:bodyPr/>
          <a:lstStyle/>
          <a:p>
            <a:fld id="{EE266297-15BC-C449-AB85-F2E3CF9EFB98}" type="slidenum">
              <a:rPr lang="en-GB"/>
              <a:t>7</a:t>
            </a:fld>
            <a:endParaRPr lang="en-GB"/>
          </a:p>
        </p:txBody>
      </p:sp>
    </p:spTree>
    <p:extLst>
      <p:ext uri="{BB962C8B-B14F-4D97-AF65-F5344CB8AC3E}">
        <p14:creationId xmlns:p14="http://schemas.microsoft.com/office/powerpoint/2010/main" val="426379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Ruby</a:t>
            </a:r>
          </a:p>
        </p:txBody>
      </p:sp>
      <p:sp>
        <p:nvSpPr>
          <p:cNvPr id="4" name="Slide Number Placeholder 3"/>
          <p:cNvSpPr>
            <a:spLocks noGrp="1"/>
          </p:cNvSpPr>
          <p:nvPr>
            <p:ph type="sldNum" sz="quarter" idx="5"/>
          </p:nvPr>
        </p:nvSpPr>
        <p:spPr/>
        <p:txBody>
          <a:bodyPr/>
          <a:lstStyle/>
          <a:p>
            <a:fld id="{EE266297-15BC-C449-AB85-F2E3CF9EFB98}" type="slidenum">
              <a:rPr lang="en-GB"/>
              <a:t>8</a:t>
            </a:fld>
            <a:endParaRPr lang="en-GB"/>
          </a:p>
        </p:txBody>
      </p:sp>
    </p:spTree>
    <p:extLst>
      <p:ext uri="{BB962C8B-B14F-4D97-AF65-F5344CB8AC3E}">
        <p14:creationId xmlns:p14="http://schemas.microsoft.com/office/powerpoint/2010/main" val="3977110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Ruby</a:t>
            </a:r>
          </a:p>
        </p:txBody>
      </p:sp>
      <p:sp>
        <p:nvSpPr>
          <p:cNvPr id="4" name="Slide Number Placeholder 3"/>
          <p:cNvSpPr>
            <a:spLocks noGrp="1"/>
          </p:cNvSpPr>
          <p:nvPr>
            <p:ph type="sldNum" sz="quarter" idx="5"/>
          </p:nvPr>
        </p:nvSpPr>
        <p:spPr/>
        <p:txBody>
          <a:bodyPr/>
          <a:lstStyle/>
          <a:p>
            <a:fld id="{EE266297-15BC-C449-AB85-F2E3CF9EFB98}" type="slidenum">
              <a:rPr lang="en-GB"/>
              <a:t>9</a:t>
            </a:fld>
            <a:endParaRPr lang="en-GB"/>
          </a:p>
        </p:txBody>
      </p:sp>
    </p:spTree>
    <p:extLst>
      <p:ext uri="{BB962C8B-B14F-4D97-AF65-F5344CB8AC3E}">
        <p14:creationId xmlns:p14="http://schemas.microsoft.com/office/powerpoint/2010/main" val="9666035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Ruby</a:t>
            </a:r>
          </a:p>
        </p:txBody>
      </p:sp>
      <p:sp>
        <p:nvSpPr>
          <p:cNvPr id="4" name="Slide Number Placeholder 3"/>
          <p:cNvSpPr>
            <a:spLocks noGrp="1"/>
          </p:cNvSpPr>
          <p:nvPr>
            <p:ph type="sldNum" sz="quarter" idx="5"/>
          </p:nvPr>
        </p:nvSpPr>
        <p:spPr/>
        <p:txBody>
          <a:bodyPr/>
          <a:lstStyle/>
          <a:p>
            <a:fld id="{EE266297-15BC-C449-AB85-F2E3CF9EFB98}" type="slidenum">
              <a:rPr lang="en-GB"/>
              <a:t>10</a:t>
            </a:fld>
            <a:endParaRPr lang="en-GB"/>
          </a:p>
        </p:txBody>
      </p:sp>
    </p:spTree>
    <p:extLst>
      <p:ext uri="{BB962C8B-B14F-4D97-AF65-F5344CB8AC3E}">
        <p14:creationId xmlns:p14="http://schemas.microsoft.com/office/powerpoint/2010/main" val="29679937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Ruby </a:t>
            </a:r>
            <a:endParaRPr lang="en-US">
              <a:cs typeface="Calibri" panose="020F0502020204030204"/>
            </a:endParaRPr>
          </a:p>
        </p:txBody>
      </p:sp>
      <p:sp>
        <p:nvSpPr>
          <p:cNvPr id="4" name="Slide Number Placeholder 3"/>
          <p:cNvSpPr>
            <a:spLocks noGrp="1"/>
          </p:cNvSpPr>
          <p:nvPr>
            <p:ph type="sldNum" sz="quarter" idx="5"/>
          </p:nvPr>
        </p:nvSpPr>
        <p:spPr/>
        <p:txBody>
          <a:bodyPr/>
          <a:lstStyle/>
          <a:p>
            <a:fld id="{EE266297-15BC-C449-AB85-F2E3CF9EFB98}" type="slidenum">
              <a:rPr lang="en-GB" smtClean="0"/>
              <a:t>11</a:t>
            </a:fld>
            <a:endParaRPr lang="en-GB"/>
          </a:p>
        </p:txBody>
      </p:sp>
    </p:spTree>
    <p:extLst>
      <p:ext uri="{BB962C8B-B14F-4D97-AF65-F5344CB8AC3E}">
        <p14:creationId xmlns:p14="http://schemas.microsoft.com/office/powerpoint/2010/main" val="38666108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Ruby</a:t>
            </a:r>
            <a:endParaRPr lang="en-GB" dirty="0">
              <a:cs typeface="Calibri"/>
            </a:endParaRPr>
          </a:p>
          <a:p>
            <a:endParaRPr lang="en-GB" dirty="0">
              <a:cs typeface="Calibri"/>
            </a:endParaRPr>
          </a:p>
        </p:txBody>
      </p:sp>
      <p:sp>
        <p:nvSpPr>
          <p:cNvPr id="4" name="Slide Number Placeholder 3"/>
          <p:cNvSpPr>
            <a:spLocks noGrp="1"/>
          </p:cNvSpPr>
          <p:nvPr>
            <p:ph type="sldNum" sz="quarter" idx="5"/>
          </p:nvPr>
        </p:nvSpPr>
        <p:spPr/>
        <p:txBody>
          <a:bodyPr/>
          <a:lstStyle/>
          <a:p>
            <a:fld id="{EE266297-15BC-C449-AB85-F2E3CF9EFB98}" type="slidenum">
              <a:rPr lang="en-US"/>
              <a:t>12</a:t>
            </a:fld>
            <a:endParaRPr lang="en-US"/>
          </a:p>
        </p:txBody>
      </p:sp>
    </p:spTree>
    <p:extLst>
      <p:ext uri="{BB962C8B-B14F-4D97-AF65-F5344CB8AC3E}">
        <p14:creationId xmlns:p14="http://schemas.microsoft.com/office/powerpoint/2010/main" val="9133247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Ruby</a:t>
            </a:r>
          </a:p>
        </p:txBody>
      </p:sp>
      <p:sp>
        <p:nvSpPr>
          <p:cNvPr id="4" name="Slide Number Placeholder 3"/>
          <p:cNvSpPr>
            <a:spLocks noGrp="1"/>
          </p:cNvSpPr>
          <p:nvPr>
            <p:ph type="sldNum" sz="quarter" idx="5"/>
          </p:nvPr>
        </p:nvSpPr>
        <p:spPr/>
        <p:txBody>
          <a:bodyPr/>
          <a:lstStyle/>
          <a:p>
            <a:fld id="{EE266297-15BC-C449-AB85-F2E3CF9EFB98}" type="slidenum">
              <a:rPr lang="en-GB"/>
              <a:t>13</a:t>
            </a:fld>
            <a:endParaRPr lang="en-GB"/>
          </a:p>
        </p:txBody>
      </p:sp>
    </p:spTree>
    <p:extLst>
      <p:ext uri="{BB962C8B-B14F-4D97-AF65-F5344CB8AC3E}">
        <p14:creationId xmlns:p14="http://schemas.microsoft.com/office/powerpoint/2010/main" val="570468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Ruby</a:t>
            </a:r>
          </a:p>
        </p:txBody>
      </p:sp>
      <p:sp>
        <p:nvSpPr>
          <p:cNvPr id="4" name="Slide Number Placeholder 3"/>
          <p:cNvSpPr>
            <a:spLocks noGrp="1"/>
          </p:cNvSpPr>
          <p:nvPr>
            <p:ph type="sldNum" sz="quarter" idx="5"/>
          </p:nvPr>
        </p:nvSpPr>
        <p:spPr/>
        <p:txBody>
          <a:bodyPr/>
          <a:lstStyle/>
          <a:p>
            <a:fld id="{EE266297-15BC-C449-AB85-F2E3CF9EFB98}" type="slidenum">
              <a:rPr lang="en-GB"/>
              <a:t>14</a:t>
            </a:fld>
            <a:endParaRPr lang="en-GB"/>
          </a:p>
        </p:txBody>
      </p:sp>
    </p:spTree>
    <p:extLst>
      <p:ext uri="{BB962C8B-B14F-4D97-AF65-F5344CB8AC3E}">
        <p14:creationId xmlns:p14="http://schemas.microsoft.com/office/powerpoint/2010/main" val="39228255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Ruby</a:t>
            </a:r>
          </a:p>
        </p:txBody>
      </p:sp>
      <p:sp>
        <p:nvSpPr>
          <p:cNvPr id="4" name="Slide Number Placeholder 3"/>
          <p:cNvSpPr>
            <a:spLocks noGrp="1"/>
          </p:cNvSpPr>
          <p:nvPr>
            <p:ph type="sldNum" sz="quarter" idx="5"/>
          </p:nvPr>
        </p:nvSpPr>
        <p:spPr/>
        <p:txBody>
          <a:bodyPr/>
          <a:lstStyle/>
          <a:p>
            <a:fld id="{EE266297-15BC-C449-AB85-F2E3CF9EFB98}" type="slidenum">
              <a:rPr lang="en-US"/>
              <a:t>15</a:t>
            </a:fld>
            <a:endParaRPr lang="en-US"/>
          </a:p>
        </p:txBody>
      </p:sp>
    </p:spTree>
    <p:extLst>
      <p:ext uri="{BB962C8B-B14F-4D97-AF65-F5344CB8AC3E}">
        <p14:creationId xmlns:p14="http://schemas.microsoft.com/office/powerpoint/2010/main" val="36098066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Rebekah</a:t>
            </a:r>
          </a:p>
        </p:txBody>
      </p:sp>
      <p:sp>
        <p:nvSpPr>
          <p:cNvPr id="4" name="Slide Number Placeholder 3"/>
          <p:cNvSpPr>
            <a:spLocks noGrp="1"/>
          </p:cNvSpPr>
          <p:nvPr>
            <p:ph type="sldNum" sz="quarter" idx="5"/>
          </p:nvPr>
        </p:nvSpPr>
        <p:spPr/>
        <p:txBody>
          <a:bodyPr/>
          <a:lstStyle/>
          <a:p>
            <a:fld id="{EE266297-15BC-C449-AB85-F2E3CF9EFB98}" type="slidenum">
              <a:rPr lang="en-GB"/>
              <a:t>16</a:t>
            </a:fld>
            <a:endParaRPr lang="en-GB"/>
          </a:p>
        </p:txBody>
      </p:sp>
    </p:spTree>
    <p:extLst>
      <p:ext uri="{BB962C8B-B14F-4D97-AF65-F5344CB8AC3E}">
        <p14:creationId xmlns:p14="http://schemas.microsoft.com/office/powerpoint/2010/main" val="16301241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Rebekah</a:t>
            </a:r>
          </a:p>
        </p:txBody>
      </p:sp>
      <p:sp>
        <p:nvSpPr>
          <p:cNvPr id="4" name="Slide Number Placeholder 3"/>
          <p:cNvSpPr>
            <a:spLocks noGrp="1"/>
          </p:cNvSpPr>
          <p:nvPr>
            <p:ph type="sldNum" sz="quarter" idx="5"/>
          </p:nvPr>
        </p:nvSpPr>
        <p:spPr/>
        <p:txBody>
          <a:bodyPr/>
          <a:lstStyle/>
          <a:p>
            <a:fld id="{EE266297-15BC-C449-AB85-F2E3CF9EFB98}" type="slidenum">
              <a:rPr lang="en-GB"/>
              <a:t>17</a:t>
            </a:fld>
            <a:endParaRPr lang="en-GB"/>
          </a:p>
        </p:txBody>
      </p:sp>
    </p:spTree>
    <p:extLst>
      <p:ext uri="{BB962C8B-B14F-4D97-AF65-F5344CB8AC3E}">
        <p14:creationId xmlns:p14="http://schemas.microsoft.com/office/powerpoint/2010/main" val="2093605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Rebekah </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EE266297-15BC-C449-AB85-F2E3CF9EFB98}" type="slidenum">
              <a:rPr lang="en-GB" smtClean="0"/>
              <a:t>18</a:t>
            </a:fld>
            <a:endParaRPr lang="en-GB"/>
          </a:p>
        </p:txBody>
      </p:sp>
    </p:spTree>
    <p:extLst>
      <p:ext uri="{BB962C8B-B14F-4D97-AF65-F5344CB8AC3E}">
        <p14:creationId xmlns:p14="http://schemas.microsoft.com/office/powerpoint/2010/main" val="34208023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Rebekah</a:t>
            </a:r>
          </a:p>
        </p:txBody>
      </p:sp>
      <p:sp>
        <p:nvSpPr>
          <p:cNvPr id="4" name="Slide Number Placeholder 3"/>
          <p:cNvSpPr>
            <a:spLocks noGrp="1"/>
          </p:cNvSpPr>
          <p:nvPr>
            <p:ph type="sldNum" sz="quarter" idx="5"/>
          </p:nvPr>
        </p:nvSpPr>
        <p:spPr/>
        <p:txBody>
          <a:bodyPr/>
          <a:lstStyle/>
          <a:p>
            <a:fld id="{EE266297-15BC-C449-AB85-F2E3CF9EFB98}" type="slidenum">
              <a:rPr lang="en-GB"/>
              <a:t>19</a:t>
            </a:fld>
            <a:endParaRPr lang="en-GB"/>
          </a:p>
        </p:txBody>
      </p:sp>
    </p:spTree>
    <p:extLst>
      <p:ext uri="{BB962C8B-B14F-4D97-AF65-F5344CB8AC3E}">
        <p14:creationId xmlns:p14="http://schemas.microsoft.com/office/powerpoint/2010/main" val="16973799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Rebekah</a:t>
            </a:r>
          </a:p>
        </p:txBody>
      </p:sp>
      <p:sp>
        <p:nvSpPr>
          <p:cNvPr id="4" name="Slide Number Placeholder 3"/>
          <p:cNvSpPr>
            <a:spLocks noGrp="1"/>
          </p:cNvSpPr>
          <p:nvPr>
            <p:ph type="sldNum" sz="quarter" idx="5"/>
          </p:nvPr>
        </p:nvSpPr>
        <p:spPr/>
        <p:txBody>
          <a:bodyPr/>
          <a:lstStyle/>
          <a:p>
            <a:fld id="{EE266297-15BC-C449-AB85-F2E3CF9EFB98}" type="slidenum">
              <a:rPr lang="en-GB"/>
              <a:t>20</a:t>
            </a:fld>
            <a:endParaRPr lang="en-GB"/>
          </a:p>
        </p:txBody>
      </p:sp>
    </p:spTree>
    <p:extLst>
      <p:ext uri="{BB962C8B-B14F-4D97-AF65-F5344CB8AC3E}">
        <p14:creationId xmlns:p14="http://schemas.microsoft.com/office/powerpoint/2010/main" val="36285411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Ruby</a:t>
            </a:r>
          </a:p>
        </p:txBody>
      </p:sp>
      <p:sp>
        <p:nvSpPr>
          <p:cNvPr id="4" name="Slide Number Placeholder 3"/>
          <p:cNvSpPr>
            <a:spLocks noGrp="1"/>
          </p:cNvSpPr>
          <p:nvPr>
            <p:ph type="sldNum" sz="quarter" idx="5"/>
          </p:nvPr>
        </p:nvSpPr>
        <p:spPr/>
        <p:txBody>
          <a:bodyPr/>
          <a:lstStyle/>
          <a:p>
            <a:fld id="{EE266297-15BC-C449-AB85-F2E3CF9EFB98}" type="slidenum">
              <a:rPr lang="en-GB" smtClean="0"/>
              <a:t>21</a:t>
            </a:fld>
            <a:endParaRPr lang="en-GB"/>
          </a:p>
        </p:txBody>
      </p:sp>
    </p:spTree>
    <p:extLst>
      <p:ext uri="{BB962C8B-B14F-4D97-AF65-F5344CB8AC3E}">
        <p14:creationId xmlns:p14="http://schemas.microsoft.com/office/powerpoint/2010/main" val="7725332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Ruby</a:t>
            </a:r>
          </a:p>
        </p:txBody>
      </p:sp>
      <p:sp>
        <p:nvSpPr>
          <p:cNvPr id="4" name="Slide Number Placeholder 3"/>
          <p:cNvSpPr>
            <a:spLocks noGrp="1"/>
          </p:cNvSpPr>
          <p:nvPr>
            <p:ph type="sldNum" sz="quarter" idx="5"/>
          </p:nvPr>
        </p:nvSpPr>
        <p:spPr/>
        <p:txBody>
          <a:bodyPr/>
          <a:lstStyle/>
          <a:p>
            <a:fld id="{EE266297-15BC-C449-AB85-F2E3CF9EFB98}" type="slidenum">
              <a:rPr lang="en-GB"/>
              <a:t>22</a:t>
            </a:fld>
            <a:endParaRPr lang="en-GB"/>
          </a:p>
        </p:txBody>
      </p:sp>
    </p:spTree>
    <p:extLst>
      <p:ext uri="{BB962C8B-B14F-4D97-AF65-F5344CB8AC3E}">
        <p14:creationId xmlns:p14="http://schemas.microsoft.com/office/powerpoint/2010/main" val="2591963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Rebekah</a:t>
            </a:r>
          </a:p>
        </p:txBody>
      </p:sp>
      <p:sp>
        <p:nvSpPr>
          <p:cNvPr id="4" name="Slide Number Placeholder 3"/>
          <p:cNvSpPr>
            <a:spLocks noGrp="1"/>
          </p:cNvSpPr>
          <p:nvPr>
            <p:ph type="sldNum" sz="quarter" idx="5"/>
          </p:nvPr>
        </p:nvSpPr>
        <p:spPr/>
        <p:txBody>
          <a:bodyPr/>
          <a:lstStyle/>
          <a:p>
            <a:fld id="{EE266297-15BC-C449-AB85-F2E3CF9EFB98}" type="slidenum">
              <a:rPr lang="en-GB"/>
              <a:t>23</a:t>
            </a:fld>
            <a:endParaRPr lang="en-GB"/>
          </a:p>
        </p:txBody>
      </p:sp>
    </p:spTree>
    <p:extLst>
      <p:ext uri="{BB962C8B-B14F-4D97-AF65-F5344CB8AC3E}">
        <p14:creationId xmlns:p14="http://schemas.microsoft.com/office/powerpoint/2010/main" val="3098582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Rebekah</a:t>
            </a:r>
          </a:p>
        </p:txBody>
      </p:sp>
      <p:sp>
        <p:nvSpPr>
          <p:cNvPr id="4" name="Slide Number Placeholder 3"/>
          <p:cNvSpPr>
            <a:spLocks noGrp="1"/>
          </p:cNvSpPr>
          <p:nvPr>
            <p:ph type="sldNum" sz="quarter" idx="5"/>
          </p:nvPr>
        </p:nvSpPr>
        <p:spPr/>
        <p:txBody>
          <a:bodyPr/>
          <a:lstStyle/>
          <a:p>
            <a:fld id="{EE266297-15BC-C449-AB85-F2E3CF9EFB98}" type="slidenum">
              <a:rPr lang="en-GB"/>
              <a:t>24</a:t>
            </a:fld>
            <a:endParaRPr lang="en-GB"/>
          </a:p>
        </p:txBody>
      </p:sp>
    </p:spTree>
    <p:extLst>
      <p:ext uri="{BB962C8B-B14F-4D97-AF65-F5344CB8AC3E}">
        <p14:creationId xmlns:p14="http://schemas.microsoft.com/office/powerpoint/2010/main" val="32276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Ruby</a:t>
            </a:r>
          </a:p>
        </p:txBody>
      </p:sp>
      <p:sp>
        <p:nvSpPr>
          <p:cNvPr id="4" name="Slide Number Placeholder 3"/>
          <p:cNvSpPr>
            <a:spLocks noGrp="1"/>
          </p:cNvSpPr>
          <p:nvPr>
            <p:ph type="sldNum" sz="quarter" idx="5"/>
          </p:nvPr>
        </p:nvSpPr>
        <p:spPr/>
        <p:txBody>
          <a:bodyPr/>
          <a:lstStyle/>
          <a:p>
            <a:fld id="{EE266297-15BC-C449-AB85-F2E3CF9EFB98}" type="slidenum">
              <a:rPr lang="en-GB"/>
              <a:t>25</a:t>
            </a:fld>
            <a:endParaRPr lang="en-GB"/>
          </a:p>
        </p:txBody>
      </p:sp>
    </p:spTree>
    <p:extLst>
      <p:ext uri="{BB962C8B-B14F-4D97-AF65-F5344CB8AC3E}">
        <p14:creationId xmlns:p14="http://schemas.microsoft.com/office/powerpoint/2010/main" val="32120419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Ruby</a:t>
            </a:r>
          </a:p>
        </p:txBody>
      </p:sp>
      <p:sp>
        <p:nvSpPr>
          <p:cNvPr id="4" name="Slide Number Placeholder 3"/>
          <p:cNvSpPr>
            <a:spLocks noGrp="1"/>
          </p:cNvSpPr>
          <p:nvPr>
            <p:ph type="sldNum" sz="quarter" idx="5"/>
          </p:nvPr>
        </p:nvSpPr>
        <p:spPr/>
        <p:txBody>
          <a:bodyPr/>
          <a:lstStyle/>
          <a:p>
            <a:fld id="{EE266297-15BC-C449-AB85-F2E3CF9EFB98}" type="slidenum">
              <a:rPr lang="en-GB"/>
              <a:t>26</a:t>
            </a:fld>
            <a:endParaRPr lang="en-GB"/>
          </a:p>
        </p:txBody>
      </p:sp>
    </p:spTree>
    <p:extLst>
      <p:ext uri="{BB962C8B-B14F-4D97-AF65-F5344CB8AC3E}">
        <p14:creationId xmlns:p14="http://schemas.microsoft.com/office/powerpoint/2010/main" val="20346052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cs typeface="Calibri"/>
              </a:rPr>
              <a:t>Ruby</a:t>
            </a:r>
          </a:p>
        </p:txBody>
      </p:sp>
      <p:sp>
        <p:nvSpPr>
          <p:cNvPr id="4" name="Slide Number Placeholder 3"/>
          <p:cNvSpPr>
            <a:spLocks noGrp="1"/>
          </p:cNvSpPr>
          <p:nvPr>
            <p:ph type="sldNum" sz="quarter" idx="5"/>
          </p:nvPr>
        </p:nvSpPr>
        <p:spPr/>
        <p:txBody>
          <a:bodyPr/>
          <a:lstStyle/>
          <a:p>
            <a:fld id="{EE266297-15BC-C449-AB85-F2E3CF9EFB98}" type="slidenum">
              <a:rPr lang="en-GB" smtClean="0"/>
              <a:t>27</a:t>
            </a:fld>
            <a:endParaRPr lang="en-GB"/>
          </a:p>
        </p:txBody>
      </p:sp>
    </p:spTree>
    <p:extLst>
      <p:ext uri="{BB962C8B-B14F-4D97-AF65-F5344CB8AC3E}">
        <p14:creationId xmlns:p14="http://schemas.microsoft.com/office/powerpoint/2010/main" val="30834136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Ruby</a:t>
            </a:r>
          </a:p>
        </p:txBody>
      </p:sp>
      <p:sp>
        <p:nvSpPr>
          <p:cNvPr id="4" name="Slide Number Placeholder 3"/>
          <p:cNvSpPr>
            <a:spLocks noGrp="1"/>
          </p:cNvSpPr>
          <p:nvPr>
            <p:ph type="sldNum" sz="quarter" idx="5"/>
          </p:nvPr>
        </p:nvSpPr>
        <p:spPr/>
        <p:txBody>
          <a:bodyPr/>
          <a:lstStyle/>
          <a:p>
            <a:fld id="{EE266297-15BC-C449-AB85-F2E3CF9EFB98}" type="slidenum">
              <a:rPr lang="en-GB"/>
              <a:t>28</a:t>
            </a:fld>
            <a:endParaRPr lang="en-GB"/>
          </a:p>
        </p:txBody>
      </p:sp>
    </p:spTree>
    <p:extLst>
      <p:ext uri="{BB962C8B-B14F-4D97-AF65-F5344CB8AC3E}">
        <p14:creationId xmlns:p14="http://schemas.microsoft.com/office/powerpoint/2010/main" val="25387918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Rebekah</a:t>
            </a:r>
          </a:p>
        </p:txBody>
      </p:sp>
      <p:sp>
        <p:nvSpPr>
          <p:cNvPr id="4" name="Slide Number Placeholder 3"/>
          <p:cNvSpPr>
            <a:spLocks noGrp="1"/>
          </p:cNvSpPr>
          <p:nvPr>
            <p:ph type="sldNum" sz="quarter" idx="5"/>
          </p:nvPr>
        </p:nvSpPr>
        <p:spPr/>
        <p:txBody>
          <a:bodyPr/>
          <a:lstStyle/>
          <a:p>
            <a:fld id="{EE266297-15BC-C449-AB85-F2E3CF9EFB98}" type="slidenum">
              <a:rPr lang="en-GB" smtClean="0"/>
              <a:t>29</a:t>
            </a:fld>
            <a:endParaRPr lang="en-GB"/>
          </a:p>
        </p:txBody>
      </p:sp>
    </p:spTree>
    <p:extLst>
      <p:ext uri="{BB962C8B-B14F-4D97-AF65-F5344CB8AC3E}">
        <p14:creationId xmlns:p14="http://schemas.microsoft.com/office/powerpoint/2010/main" val="5041603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Rebekah</a:t>
            </a:r>
          </a:p>
        </p:txBody>
      </p:sp>
      <p:sp>
        <p:nvSpPr>
          <p:cNvPr id="4" name="Slide Number Placeholder 3"/>
          <p:cNvSpPr>
            <a:spLocks noGrp="1"/>
          </p:cNvSpPr>
          <p:nvPr>
            <p:ph type="sldNum" sz="quarter" idx="5"/>
          </p:nvPr>
        </p:nvSpPr>
        <p:spPr/>
        <p:txBody>
          <a:bodyPr/>
          <a:lstStyle/>
          <a:p>
            <a:fld id="{EE266297-15BC-C449-AB85-F2E3CF9EFB98}" type="slidenum">
              <a:rPr lang="en-GB"/>
              <a:t>30</a:t>
            </a:fld>
            <a:endParaRPr lang="en-GB"/>
          </a:p>
        </p:txBody>
      </p:sp>
    </p:spTree>
    <p:extLst>
      <p:ext uri="{BB962C8B-B14F-4D97-AF65-F5344CB8AC3E}">
        <p14:creationId xmlns:p14="http://schemas.microsoft.com/office/powerpoint/2010/main" val="32249924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Ruby</a:t>
            </a:r>
          </a:p>
        </p:txBody>
      </p:sp>
      <p:sp>
        <p:nvSpPr>
          <p:cNvPr id="4" name="Slide Number Placeholder 3"/>
          <p:cNvSpPr>
            <a:spLocks noGrp="1"/>
          </p:cNvSpPr>
          <p:nvPr>
            <p:ph type="sldNum" sz="quarter" idx="5"/>
          </p:nvPr>
        </p:nvSpPr>
        <p:spPr/>
        <p:txBody>
          <a:bodyPr/>
          <a:lstStyle/>
          <a:p>
            <a:fld id="{EE266297-15BC-C449-AB85-F2E3CF9EFB98}" type="slidenum">
              <a:rPr lang="en-GB"/>
              <a:t>31</a:t>
            </a:fld>
            <a:endParaRPr lang="en-GB"/>
          </a:p>
        </p:txBody>
      </p:sp>
    </p:spTree>
    <p:extLst>
      <p:ext uri="{BB962C8B-B14F-4D97-AF65-F5344CB8AC3E}">
        <p14:creationId xmlns:p14="http://schemas.microsoft.com/office/powerpoint/2010/main" val="36744552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Ruby</a:t>
            </a:r>
          </a:p>
        </p:txBody>
      </p:sp>
      <p:sp>
        <p:nvSpPr>
          <p:cNvPr id="4" name="Slide Number Placeholder 3"/>
          <p:cNvSpPr>
            <a:spLocks noGrp="1"/>
          </p:cNvSpPr>
          <p:nvPr>
            <p:ph type="sldNum" sz="quarter" idx="5"/>
          </p:nvPr>
        </p:nvSpPr>
        <p:spPr/>
        <p:txBody>
          <a:bodyPr/>
          <a:lstStyle/>
          <a:p>
            <a:fld id="{EE266297-15BC-C449-AB85-F2E3CF9EFB98}" type="slidenum">
              <a:rPr lang="en-GB"/>
              <a:t>32</a:t>
            </a:fld>
            <a:endParaRPr lang="en-GB"/>
          </a:p>
        </p:txBody>
      </p:sp>
    </p:spTree>
    <p:extLst>
      <p:ext uri="{BB962C8B-B14F-4D97-AF65-F5344CB8AC3E}">
        <p14:creationId xmlns:p14="http://schemas.microsoft.com/office/powerpoint/2010/main" val="28607053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Ruby</a:t>
            </a:r>
          </a:p>
        </p:txBody>
      </p:sp>
      <p:sp>
        <p:nvSpPr>
          <p:cNvPr id="4" name="Slide Number Placeholder 3"/>
          <p:cNvSpPr>
            <a:spLocks noGrp="1"/>
          </p:cNvSpPr>
          <p:nvPr>
            <p:ph type="sldNum" sz="quarter" idx="5"/>
          </p:nvPr>
        </p:nvSpPr>
        <p:spPr/>
        <p:txBody>
          <a:bodyPr/>
          <a:lstStyle/>
          <a:p>
            <a:fld id="{EE266297-15BC-C449-AB85-F2E3CF9EFB98}" type="slidenum">
              <a:rPr lang="en-GB"/>
              <a:t>33</a:t>
            </a:fld>
            <a:endParaRPr lang="en-GB"/>
          </a:p>
        </p:txBody>
      </p:sp>
    </p:spTree>
    <p:extLst>
      <p:ext uri="{BB962C8B-B14F-4D97-AF65-F5344CB8AC3E}">
        <p14:creationId xmlns:p14="http://schemas.microsoft.com/office/powerpoint/2010/main" val="26885339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Ruby</a:t>
            </a:r>
          </a:p>
        </p:txBody>
      </p:sp>
      <p:sp>
        <p:nvSpPr>
          <p:cNvPr id="4" name="Slide Number Placeholder 3"/>
          <p:cNvSpPr>
            <a:spLocks noGrp="1"/>
          </p:cNvSpPr>
          <p:nvPr>
            <p:ph type="sldNum" sz="quarter" idx="5"/>
          </p:nvPr>
        </p:nvSpPr>
        <p:spPr/>
        <p:txBody>
          <a:bodyPr/>
          <a:lstStyle/>
          <a:p>
            <a:fld id="{EE266297-15BC-C449-AB85-F2E3CF9EFB98}" type="slidenum">
              <a:rPr lang="en-GB"/>
              <a:t>34</a:t>
            </a:fld>
            <a:endParaRPr lang="en-GB"/>
          </a:p>
        </p:txBody>
      </p:sp>
    </p:spTree>
    <p:extLst>
      <p:ext uri="{BB962C8B-B14F-4D97-AF65-F5344CB8AC3E}">
        <p14:creationId xmlns:p14="http://schemas.microsoft.com/office/powerpoint/2010/main" val="32477525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Ruby</a:t>
            </a:r>
          </a:p>
        </p:txBody>
      </p:sp>
      <p:sp>
        <p:nvSpPr>
          <p:cNvPr id="4" name="Slide Number Placeholder 3"/>
          <p:cNvSpPr>
            <a:spLocks noGrp="1"/>
          </p:cNvSpPr>
          <p:nvPr>
            <p:ph type="sldNum" sz="quarter" idx="5"/>
          </p:nvPr>
        </p:nvSpPr>
        <p:spPr/>
        <p:txBody>
          <a:bodyPr/>
          <a:lstStyle/>
          <a:p>
            <a:fld id="{EE266297-15BC-C449-AB85-F2E3CF9EFB98}" type="slidenum">
              <a:rPr lang="en-GB"/>
              <a:t>35</a:t>
            </a:fld>
            <a:endParaRPr lang="en-GB"/>
          </a:p>
        </p:txBody>
      </p:sp>
    </p:spTree>
    <p:extLst>
      <p:ext uri="{BB962C8B-B14F-4D97-AF65-F5344CB8AC3E}">
        <p14:creationId xmlns:p14="http://schemas.microsoft.com/office/powerpoint/2010/main" val="1325485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Rebekah</a:t>
            </a:r>
          </a:p>
        </p:txBody>
      </p:sp>
      <p:sp>
        <p:nvSpPr>
          <p:cNvPr id="4" name="Slide Number Placeholder 3"/>
          <p:cNvSpPr>
            <a:spLocks noGrp="1"/>
          </p:cNvSpPr>
          <p:nvPr>
            <p:ph type="sldNum" sz="quarter" idx="5"/>
          </p:nvPr>
        </p:nvSpPr>
        <p:spPr/>
        <p:txBody>
          <a:bodyPr/>
          <a:lstStyle/>
          <a:p>
            <a:fld id="{EE266297-15BC-C449-AB85-F2E3CF9EFB98}" type="slidenum">
              <a:rPr lang="en-GB"/>
              <a:t>36</a:t>
            </a:fld>
            <a:endParaRPr lang="en-GB"/>
          </a:p>
        </p:txBody>
      </p:sp>
    </p:spTree>
    <p:extLst>
      <p:ext uri="{BB962C8B-B14F-4D97-AF65-F5344CB8AC3E}">
        <p14:creationId xmlns:p14="http://schemas.microsoft.com/office/powerpoint/2010/main" val="2685587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Rebekah</a:t>
            </a:r>
          </a:p>
        </p:txBody>
      </p:sp>
      <p:sp>
        <p:nvSpPr>
          <p:cNvPr id="4" name="Slide Number Placeholder 3"/>
          <p:cNvSpPr>
            <a:spLocks noGrp="1"/>
          </p:cNvSpPr>
          <p:nvPr>
            <p:ph type="sldNum" sz="quarter" idx="5"/>
          </p:nvPr>
        </p:nvSpPr>
        <p:spPr/>
        <p:txBody>
          <a:bodyPr/>
          <a:lstStyle/>
          <a:p>
            <a:fld id="{EE266297-15BC-C449-AB85-F2E3CF9EFB98}" type="slidenum">
              <a:rPr lang="en-GB"/>
              <a:t>37</a:t>
            </a:fld>
            <a:endParaRPr lang="en-GB"/>
          </a:p>
        </p:txBody>
      </p:sp>
    </p:spTree>
    <p:extLst>
      <p:ext uri="{BB962C8B-B14F-4D97-AF65-F5344CB8AC3E}">
        <p14:creationId xmlns:p14="http://schemas.microsoft.com/office/powerpoint/2010/main" val="37848188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Ruby</a:t>
            </a:r>
          </a:p>
        </p:txBody>
      </p:sp>
      <p:sp>
        <p:nvSpPr>
          <p:cNvPr id="4" name="Slide Number Placeholder 3"/>
          <p:cNvSpPr>
            <a:spLocks noGrp="1"/>
          </p:cNvSpPr>
          <p:nvPr>
            <p:ph type="sldNum" sz="quarter" idx="5"/>
          </p:nvPr>
        </p:nvSpPr>
        <p:spPr/>
        <p:txBody>
          <a:bodyPr/>
          <a:lstStyle/>
          <a:p>
            <a:fld id="{EE266297-15BC-C449-AB85-F2E3CF9EFB98}" type="slidenum">
              <a:rPr lang="en-GB"/>
              <a:t>38</a:t>
            </a:fld>
            <a:endParaRPr lang="en-GB"/>
          </a:p>
        </p:txBody>
      </p:sp>
    </p:spTree>
    <p:extLst>
      <p:ext uri="{BB962C8B-B14F-4D97-AF65-F5344CB8AC3E}">
        <p14:creationId xmlns:p14="http://schemas.microsoft.com/office/powerpoint/2010/main" val="38299558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Ruby</a:t>
            </a:r>
          </a:p>
        </p:txBody>
      </p:sp>
      <p:sp>
        <p:nvSpPr>
          <p:cNvPr id="4" name="Slide Number Placeholder 3"/>
          <p:cNvSpPr>
            <a:spLocks noGrp="1"/>
          </p:cNvSpPr>
          <p:nvPr>
            <p:ph type="sldNum" sz="quarter" idx="5"/>
          </p:nvPr>
        </p:nvSpPr>
        <p:spPr/>
        <p:txBody>
          <a:bodyPr/>
          <a:lstStyle/>
          <a:p>
            <a:fld id="{EE266297-15BC-C449-AB85-F2E3CF9EFB98}" type="slidenum">
              <a:rPr lang="en-GB"/>
              <a:t>39</a:t>
            </a:fld>
            <a:endParaRPr lang="en-GB"/>
          </a:p>
        </p:txBody>
      </p:sp>
    </p:spTree>
    <p:extLst>
      <p:ext uri="{BB962C8B-B14F-4D97-AF65-F5344CB8AC3E}">
        <p14:creationId xmlns:p14="http://schemas.microsoft.com/office/powerpoint/2010/main" val="6868447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Ruby</a:t>
            </a:r>
          </a:p>
        </p:txBody>
      </p:sp>
      <p:sp>
        <p:nvSpPr>
          <p:cNvPr id="4" name="Slide Number Placeholder 3"/>
          <p:cNvSpPr>
            <a:spLocks noGrp="1"/>
          </p:cNvSpPr>
          <p:nvPr>
            <p:ph type="sldNum" sz="quarter" idx="5"/>
          </p:nvPr>
        </p:nvSpPr>
        <p:spPr/>
        <p:txBody>
          <a:bodyPr/>
          <a:lstStyle/>
          <a:p>
            <a:fld id="{EE266297-15BC-C449-AB85-F2E3CF9EFB98}" type="slidenum">
              <a:rPr lang="en-GB"/>
              <a:t>40</a:t>
            </a:fld>
            <a:endParaRPr lang="en-GB"/>
          </a:p>
        </p:txBody>
      </p:sp>
    </p:spTree>
    <p:extLst>
      <p:ext uri="{BB962C8B-B14F-4D97-AF65-F5344CB8AC3E}">
        <p14:creationId xmlns:p14="http://schemas.microsoft.com/office/powerpoint/2010/main" val="15246214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Rebekah</a:t>
            </a:r>
          </a:p>
        </p:txBody>
      </p:sp>
      <p:sp>
        <p:nvSpPr>
          <p:cNvPr id="4" name="Slide Number Placeholder 3"/>
          <p:cNvSpPr>
            <a:spLocks noGrp="1"/>
          </p:cNvSpPr>
          <p:nvPr>
            <p:ph type="sldNum" sz="quarter" idx="5"/>
          </p:nvPr>
        </p:nvSpPr>
        <p:spPr/>
        <p:txBody>
          <a:bodyPr/>
          <a:lstStyle/>
          <a:p>
            <a:fld id="{EE266297-15BC-C449-AB85-F2E3CF9EFB98}" type="slidenum">
              <a:rPr lang="en-GB"/>
              <a:t>41</a:t>
            </a:fld>
            <a:endParaRPr lang="en-GB"/>
          </a:p>
        </p:txBody>
      </p:sp>
    </p:spTree>
    <p:extLst>
      <p:ext uri="{BB962C8B-B14F-4D97-AF65-F5344CB8AC3E}">
        <p14:creationId xmlns:p14="http://schemas.microsoft.com/office/powerpoint/2010/main" val="12929113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Rebekah</a:t>
            </a:r>
          </a:p>
        </p:txBody>
      </p:sp>
      <p:sp>
        <p:nvSpPr>
          <p:cNvPr id="4" name="Slide Number Placeholder 3"/>
          <p:cNvSpPr>
            <a:spLocks noGrp="1"/>
          </p:cNvSpPr>
          <p:nvPr>
            <p:ph type="sldNum" sz="quarter" idx="5"/>
          </p:nvPr>
        </p:nvSpPr>
        <p:spPr/>
        <p:txBody>
          <a:bodyPr/>
          <a:lstStyle/>
          <a:p>
            <a:fld id="{EE266297-15BC-C449-AB85-F2E3CF9EFB98}" type="slidenum">
              <a:rPr lang="en-GB"/>
              <a:t>42</a:t>
            </a:fld>
            <a:endParaRPr lang="en-GB"/>
          </a:p>
        </p:txBody>
      </p:sp>
    </p:spTree>
    <p:extLst>
      <p:ext uri="{BB962C8B-B14F-4D97-AF65-F5344CB8AC3E}">
        <p14:creationId xmlns:p14="http://schemas.microsoft.com/office/powerpoint/2010/main" val="24027048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Rebekah - conclusion</a:t>
            </a:r>
            <a:endParaRPr lang="en-US" dirty="0">
              <a:cs typeface="Calibri"/>
            </a:endParaRPr>
          </a:p>
        </p:txBody>
      </p:sp>
      <p:sp>
        <p:nvSpPr>
          <p:cNvPr id="4" name="Slide Number Placeholder 3"/>
          <p:cNvSpPr>
            <a:spLocks noGrp="1"/>
          </p:cNvSpPr>
          <p:nvPr>
            <p:ph type="sldNum" sz="quarter" idx="5"/>
          </p:nvPr>
        </p:nvSpPr>
        <p:spPr/>
        <p:txBody>
          <a:bodyPr/>
          <a:lstStyle/>
          <a:p>
            <a:fld id="{EE266297-15BC-C449-AB85-F2E3CF9EFB98}" type="slidenum">
              <a:rPr lang="en-GB"/>
              <a:t>43</a:t>
            </a:fld>
            <a:endParaRPr lang="en-GB"/>
          </a:p>
        </p:txBody>
      </p:sp>
    </p:spTree>
    <p:extLst>
      <p:ext uri="{BB962C8B-B14F-4D97-AF65-F5344CB8AC3E}">
        <p14:creationId xmlns:p14="http://schemas.microsoft.com/office/powerpoint/2010/main" val="175564043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Rebekah</a:t>
            </a:r>
          </a:p>
        </p:txBody>
      </p:sp>
      <p:sp>
        <p:nvSpPr>
          <p:cNvPr id="4" name="Slide Number Placeholder 3"/>
          <p:cNvSpPr>
            <a:spLocks noGrp="1"/>
          </p:cNvSpPr>
          <p:nvPr>
            <p:ph type="sldNum" sz="quarter" idx="5"/>
          </p:nvPr>
        </p:nvSpPr>
        <p:spPr/>
        <p:txBody>
          <a:bodyPr/>
          <a:lstStyle/>
          <a:p>
            <a:fld id="{EE266297-15BC-C449-AB85-F2E3CF9EFB98}" type="slidenum">
              <a:rPr lang="en-GB"/>
              <a:t>44</a:t>
            </a:fld>
            <a:endParaRPr lang="en-GB"/>
          </a:p>
        </p:txBody>
      </p:sp>
    </p:spTree>
    <p:extLst>
      <p:ext uri="{BB962C8B-B14F-4D97-AF65-F5344CB8AC3E}">
        <p14:creationId xmlns:p14="http://schemas.microsoft.com/office/powerpoint/2010/main" val="30694117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04DC681-32AF-E546-BD55-1BB22158F3D9}"/>
              </a:ext>
            </a:extLst>
          </p:cNvPr>
          <p:cNvSpPr>
            <a:spLocks noChangeAspect="1"/>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endParaRPr lang="en-US"/>
          </a:p>
        </p:txBody>
      </p:sp>
      <p:pic>
        <p:nvPicPr>
          <p:cNvPr id="18" name="Picture 17">
            <a:extLst>
              <a:ext uri="{FF2B5EF4-FFF2-40B4-BE49-F238E27FC236}">
                <a16:creationId xmlns:a16="http://schemas.microsoft.com/office/drawing/2014/main" id="{47D12034-D003-2146-8870-01140A53CC99}"/>
              </a:ext>
            </a:extLst>
          </p:cNvPr>
          <p:cNvPicPr>
            <a:picLocks noChangeAspect="1"/>
          </p:cNvPicPr>
          <p:nvPr userDrawn="1"/>
        </p:nvPicPr>
        <p:blipFill>
          <a:blip r:embed="rId2"/>
          <a:stretch>
            <a:fillRect/>
          </a:stretch>
        </p:blipFill>
        <p:spPr>
          <a:xfrm>
            <a:off x="587375" y="5703682"/>
            <a:ext cx="1219201" cy="584775"/>
          </a:xfrm>
          <a:prstGeom prst="rect">
            <a:avLst/>
          </a:prstGeom>
        </p:spPr>
      </p:pic>
      <p:cxnSp>
        <p:nvCxnSpPr>
          <p:cNvPr id="20" name="Straight Connector 19">
            <a:extLst>
              <a:ext uri="{FF2B5EF4-FFF2-40B4-BE49-F238E27FC236}">
                <a16:creationId xmlns:a16="http://schemas.microsoft.com/office/drawing/2014/main" id="{C2F7D3DA-7F7B-4D44-BD5C-71DD96CD76F7}"/>
              </a:ext>
            </a:extLst>
          </p:cNvPr>
          <p:cNvCxnSpPr>
            <a:cxnSpLocks/>
          </p:cNvCxnSpPr>
          <p:nvPr userDrawn="1"/>
        </p:nvCxnSpPr>
        <p:spPr>
          <a:xfrm>
            <a:off x="587375" y="3374382"/>
            <a:ext cx="475297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6" name="Text Placeholder 25">
            <a:extLst>
              <a:ext uri="{FF2B5EF4-FFF2-40B4-BE49-F238E27FC236}">
                <a16:creationId xmlns:a16="http://schemas.microsoft.com/office/drawing/2014/main" id="{EF07DA9B-C3BB-7B41-8B21-F1341F5CF2EF}"/>
              </a:ext>
            </a:extLst>
          </p:cNvPr>
          <p:cNvSpPr>
            <a:spLocks noGrp="1"/>
          </p:cNvSpPr>
          <p:nvPr>
            <p:ph type="body" sz="quarter" idx="10" hasCustomPrompt="1"/>
          </p:nvPr>
        </p:nvSpPr>
        <p:spPr>
          <a:xfrm>
            <a:off x="475185" y="569543"/>
            <a:ext cx="4865165" cy="2582205"/>
          </a:xfrm>
        </p:spPr>
        <p:txBody>
          <a:bodyPr anchor="b" anchorCtr="0">
            <a:normAutofit/>
          </a:bodyPr>
          <a:lstStyle>
            <a:lvl1pPr marL="0" indent="0">
              <a:lnSpc>
                <a:spcPct val="100000"/>
              </a:lnSpc>
              <a:buNone/>
              <a:defRPr sz="3400" b="1" i="0" baseline="0">
                <a:solidFill>
                  <a:schemeClr val="bg1"/>
                </a:solidFill>
                <a:latin typeface="Dosis" panose="02010503020202060003" pitchFamily="2" charset="77"/>
              </a:defRPr>
            </a:lvl1pPr>
          </a:lstStyle>
          <a:p>
            <a:pPr lvl="0"/>
            <a:r>
              <a:rPr lang="en-US"/>
              <a:t>COVER PAGE TITLE WILL GO HERE</a:t>
            </a:r>
          </a:p>
        </p:txBody>
      </p:sp>
      <p:sp>
        <p:nvSpPr>
          <p:cNvPr id="28" name="Text Placeholder 27">
            <a:extLst>
              <a:ext uri="{FF2B5EF4-FFF2-40B4-BE49-F238E27FC236}">
                <a16:creationId xmlns:a16="http://schemas.microsoft.com/office/drawing/2014/main" id="{E104FD5C-6C5B-3045-8BBF-5005471DDA98}"/>
              </a:ext>
            </a:extLst>
          </p:cNvPr>
          <p:cNvSpPr>
            <a:spLocks noGrp="1"/>
          </p:cNvSpPr>
          <p:nvPr>
            <p:ph type="body" sz="quarter" idx="11" hasCustomPrompt="1"/>
          </p:nvPr>
        </p:nvSpPr>
        <p:spPr>
          <a:xfrm>
            <a:off x="506227" y="3706253"/>
            <a:ext cx="4834123" cy="625475"/>
          </a:xfrm>
        </p:spPr>
        <p:txBody>
          <a:bodyPr>
            <a:normAutofit/>
          </a:bodyPr>
          <a:lstStyle>
            <a:lvl1pPr marL="0" indent="0">
              <a:buNone/>
              <a:defRPr sz="1600" baseline="0">
                <a:solidFill>
                  <a:schemeClr val="bg1"/>
                </a:solidFill>
                <a:latin typeface="Arial" panose="020B0604020202020204" pitchFamily="34" charset="0"/>
              </a:defRPr>
            </a:lvl1pPr>
          </a:lstStyle>
          <a:p>
            <a:pPr lvl="0"/>
            <a:r>
              <a:rPr lang="en-GB" dirty="0" err="1"/>
              <a:t>Subheader</a:t>
            </a:r>
            <a:r>
              <a:rPr lang="en-GB" dirty="0"/>
              <a:t>, author and/or date here</a:t>
            </a:r>
            <a:endParaRPr lang="en-US" dirty="0"/>
          </a:p>
        </p:txBody>
      </p:sp>
      <p:sp>
        <p:nvSpPr>
          <p:cNvPr id="30" name="Picture Placeholder 29">
            <a:extLst>
              <a:ext uri="{FF2B5EF4-FFF2-40B4-BE49-F238E27FC236}">
                <a16:creationId xmlns:a16="http://schemas.microsoft.com/office/drawing/2014/main" id="{DAB273BD-7111-C141-A38D-EB05CD6FB32C}"/>
              </a:ext>
            </a:extLst>
          </p:cNvPr>
          <p:cNvSpPr>
            <a:spLocks noGrp="1"/>
          </p:cNvSpPr>
          <p:nvPr>
            <p:ph type="pic" sz="quarter" idx="12"/>
          </p:nvPr>
        </p:nvSpPr>
        <p:spPr>
          <a:xfrm>
            <a:off x="5340350" y="0"/>
            <a:ext cx="6851650" cy="6858000"/>
          </a:xfrm>
        </p:spPr>
        <p:txBody>
          <a:bodyPr/>
          <a:lstStyle/>
          <a:p>
            <a:endParaRPr lang="en-US"/>
          </a:p>
        </p:txBody>
      </p:sp>
    </p:spTree>
    <p:extLst>
      <p:ext uri="{BB962C8B-B14F-4D97-AF65-F5344CB8AC3E}">
        <p14:creationId xmlns:p14="http://schemas.microsoft.com/office/powerpoint/2010/main" val="2576440327"/>
      </p:ext>
    </p:extLst>
  </p:cSld>
  <p:clrMapOvr>
    <a:masterClrMapping/>
  </p:clrMapOvr>
  <p:extLst>
    <p:ext uri="{DCECCB84-F9BA-43D5-87BE-67443E8EF086}">
      <p15:sldGuideLst xmlns:p15="http://schemas.microsoft.com/office/powerpoint/2012/main">
        <p15:guide id="1" orient="horz" pos="346" userDrawn="1">
          <p15:clr>
            <a:srgbClr val="FBAE40"/>
          </p15:clr>
        </p15:guide>
        <p15:guide id="2" pos="370" userDrawn="1">
          <p15:clr>
            <a:srgbClr val="FBAE40"/>
          </p15:clr>
        </p15:guide>
        <p15:guide id="3" pos="7310" userDrawn="1">
          <p15:clr>
            <a:srgbClr val="FBAE40"/>
          </p15:clr>
        </p15:guide>
        <p15:guide id="4" orient="horz" pos="3906" userDrawn="1">
          <p15:clr>
            <a:srgbClr val="FBAE40"/>
          </p15:clr>
        </p15:guide>
        <p15:guide id="5" pos="336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pi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04DC681-32AF-E546-BD55-1BB22158F3D9}"/>
              </a:ext>
            </a:extLst>
          </p:cNvPr>
          <p:cNvSpPr>
            <a:spLocks noChangeAspect="1"/>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endParaRPr lang="en-US"/>
          </a:p>
        </p:txBody>
      </p:sp>
      <p:pic>
        <p:nvPicPr>
          <p:cNvPr id="18" name="Picture 17">
            <a:extLst>
              <a:ext uri="{FF2B5EF4-FFF2-40B4-BE49-F238E27FC236}">
                <a16:creationId xmlns:a16="http://schemas.microsoft.com/office/drawing/2014/main" id="{47D12034-D003-2146-8870-01140A53CC99}"/>
              </a:ext>
            </a:extLst>
          </p:cNvPr>
          <p:cNvPicPr>
            <a:picLocks noChangeAspect="1"/>
          </p:cNvPicPr>
          <p:nvPr userDrawn="1"/>
        </p:nvPicPr>
        <p:blipFill>
          <a:blip r:embed="rId2"/>
          <a:stretch>
            <a:fillRect/>
          </a:stretch>
        </p:blipFill>
        <p:spPr>
          <a:xfrm>
            <a:off x="587375" y="5703682"/>
            <a:ext cx="1219201" cy="584775"/>
          </a:xfrm>
          <a:prstGeom prst="rect">
            <a:avLst/>
          </a:prstGeom>
        </p:spPr>
      </p:pic>
      <p:cxnSp>
        <p:nvCxnSpPr>
          <p:cNvPr id="20" name="Straight Connector 19">
            <a:extLst>
              <a:ext uri="{FF2B5EF4-FFF2-40B4-BE49-F238E27FC236}">
                <a16:creationId xmlns:a16="http://schemas.microsoft.com/office/drawing/2014/main" id="{C2F7D3DA-7F7B-4D44-BD5C-71DD96CD76F7}"/>
              </a:ext>
            </a:extLst>
          </p:cNvPr>
          <p:cNvCxnSpPr>
            <a:cxnSpLocks/>
          </p:cNvCxnSpPr>
          <p:nvPr userDrawn="1"/>
        </p:nvCxnSpPr>
        <p:spPr>
          <a:xfrm>
            <a:off x="587375" y="3374382"/>
            <a:ext cx="4752975" cy="0"/>
          </a:xfrm>
          <a:prstGeom prst="line">
            <a:avLst/>
          </a:prstGeom>
          <a:ln w="254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6" name="Text Placeholder 25">
            <a:extLst>
              <a:ext uri="{FF2B5EF4-FFF2-40B4-BE49-F238E27FC236}">
                <a16:creationId xmlns:a16="http://schemas.microsoft.com/office/drawing/2014/main" id="{EF07DA9B-C3BB-7B41-8B21-F1341F5CF2EF}"/>
              </a:ext>
            </a:extLst>
          </p:cNvPr>
          <p:cNvSpPr>
            <a:spLocks noGrp="1"/>
          </p:cNvSpPr>
          <p:nvPr>
            <p:ph type="body" sz="quarter" idx="10" hasCustomPrompt="1"/>
          </p:nvPr>
        </p:nvSpPr>
        <p:spPr>
          <a:xfrm>
            <a:off x="475185" y="569543"/>
            <a:ext cx="4865165" cy="2582205"/>
          </a:xfrm>
        </p:spPr>
        <p:txBody>
          <a:bodyPr anchor="b" anchorCtr="0">
            <a:normAutofit/>
          </a:bodyPr>
          <a:lstStyle>
            <a:lvl1pPr marL="0" indent="0">
              <a:lnSpc>
                <a:spcPct val="100000"/>
              </a:lnSpc>
              <a:buNone/>
              <a:defRPr sz="3400" b="1" i="0" baseline="0">
                <a:solidFill>
                  <a:schemeClr val="bg1"/>
                </a:solidFill>
                <a:latin typeface="Dosis" panose="02010503020202060003" pitchFamily="2" charset="77"/>
              </a:defRPr>
            </a:lvl1pPr>
          </a:lstStyle>
          <a:p>
            <a:pPr lvl="0"/>
            <a:r>
              <a:rPr lang="en-US"/>
              <a:t>COVER PAGE TITLE WILL GO HERE</a:t>
            </a:r>
          </a:p>
        </p:txBody>
      </p:sp>
      <p:sp>
        <p:nvSpPr>
          <p:cNvPr id="28" name="Text Placeholder 27">
            <a:extLst>
              <a:ext uri="{FF2B5EF4-FFF2-40B4-BE49-F238E27FC236}">
                <a16:creationId xmlns:a16="http://schemas.microsoft.com/office/drawing/2014/main" id="{E104FD5C-6C5B-3045-8BBF-5005471DDA98}"/>
              </a:ext>
            </a:extLst>
          </p:cNvPr>
          <p:cNvSpPr>
            <a:spLocks noGrp="1"/>
          </p:cNvSpPr>
          <p:nvPr>
            <p:ph type="body" sz="quarter" idx="11" hasCustomPrompt="1"/>
          </p:nvPr>
        </p:nvSpPr>
        <p:spPr>
          <a:xfrm>
            <a:off x="506227" y="3706253"/>
            <a:ext cx="4834123" cy="625475"/>
          </a:xfrm>
        </p:spPr>
        <p:txBody>
          <a:bodyPr>
            <a:normAutofit/>
          </a:bodyPr>
          <a:lstStyle>
            <a:lvl1pPr marL="0" indent="0">
              <a:buNone/>
              <a:defRPr sz="1600" baseline="0">
                <a:solidFill>
                  <a:schemeClr val="bg1"/>
                </a:solidFill>
                <a:latin typeface="Arial" panose="020B0604020202020204" pitchFamily="34" charset="0"/>
              </a:defRPr>
            </a:lvl1pPr>
          </a:lstStyle>
          <a:p>
            <a:pPr lvl="0"/>
            <a:r>
              <a:rPr lang="en-GB" dirty="0" err="1"/>
              <a:t>Subheader</a:t>
            </a:r>
            <a:r>
              <a:rPr lang="en-GB" dirty="0"/>
              <a:t>, author and/or date here</a:t>
            </a:r>
            <a:endParaRPr lang="en-US" dirty="0"/>
          </a:p>
        </p:txBody>
      </p:sp>
      <p:sp>
        <p:nvSpPr>
          <p:cNvPr id="30" name="Picture Placeholder 29">
            <a:extLst>
              <a:ext uri="{FF2B5EF4-FFF2-40B4-BE49-F238E27FC236}">
                <a16:creationId xmlns:a16="http://schemas.microsoft.com/office/drawing/2014/main" id="{DAB273BD-7111-C141-A38D-EB05CD6FB32C}"/>
              </a:ext>
            </a:extLst>
          </p:cNvPr>
          <p:cNvSpPr>
            <a:spLocks noGrp="1"/>
          </p:cNvSpPr>
          <p:nvPr>
            <p:ph type="pic" sz="quarter" idx="12"/>
          </p:nvPr>
        </p:nvSpPr>
        <p:spPr>
          <a:xfrm>
            <a:off x="5340350" y="0"/>
            <a:ext cx="6851650" cy="6858000"/>
          </a:xfrm>
        </p:spPr>
        <p:txBody>
          <a:bodyPr/>
          <a:lstStyle/>
          <a:p>
            <a:endParaRPr lang="en-US"/>
          </a:p>
        </p:txBody>
      </p:sp>
    </p:spTree>
    <p:extLst>
      <p:ext uri="{BB962C8B-B14F-4D97-AF65-F5344CB8AC3E}">
        <p14:creationId xmlns:p14="http://schemas.microsoft.com/office/powerpoint/2010/main" val="2376312863"/>
      </p:ext>
    </p:extLst>
  </p:cSld>
  <p:clrMapOvr>
    <a:masterClrMapping/>
  </p:clrMapOvr>
  <p:extLst>
    <p:ext uri="{DCECCB84-F9BA-43D5-87BE-67443E8EF086}">
      <p15:sldGuideLst xmlns:p15="http://schemas.microsoft.com/office/powerpoint/2012/main">
        <p15:guide id="1" orient="horz" pos="346">
          <p15:clr>
            <a:srgbClr val="FBAE40"/>
          </p15:clr>
        </p15:guide>
        <p15:guide id="2" pos="370">
          <p15:clr>
            <a:srgbClr val="FBAE40"/>
          </p15:clr>
        </p15:guide>
        <p15:guide id="3" pos="7310">
          <p15:clr>
            <a:srgbClr val="FBAE40"/>
          </p15:clr>
        </p15:guide>
        <p15:guide id="4" orient="horz" pos="3906">
          <p15:clr>
            <a:srgbClr val="FBAE40"/>
          </p15:clr>
        </p15:guide>
        <p15:guide id="5" pos="336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47D12034-D003-2146-8870-01140A53CC99}"/>
              </a:ext>
            </a:extLst>
          </p:cNvPr>
          <p:cNvPicPr>
            <a:picLocks noChangeAspect="1"/>
          </p:cNvPicPr>
          <p:nvPr userDrawn="1"/>
        </p:nvPicPr>
        <p:blipFill>
          <a:blip r:embed="rId2"/>
          <a:srcRect/>
          <a:stretch/>
        </p:blipFill>
        <p:spPr>
          <a:xfrm>
            <a:off x="591610" y="5703682"/>
            <a:ext cx="1210731" cy="584775"/>
          </a:xfrm>
          <a:prstGeom prst="rect">
            <a:avLst/>
          </a:prstGeom>
        </p:spPr>
      </p:pic>
      <p:cxnSp>
        <p:nvCxnSpPr>
          <p:cNvPr id="20" name="Straight Connector 19">
            <a:extLst>
              <a:ext uri="{FF2B5EF4-FFF2-40B4-BE49-F238E27FC236}">
                <a16:creationId xmlns:a16="http://schemas.microsoft.com/office/drawing/2014/main" id="{C2F7D3DA-7F7B-4D44-BD5C-71DD96CD76F7}"/>
              </a:ext>
            </a:extLst>
          </p:cNvPr>
          <p:cNvCxnSpPr>
            <a:cxnSpLocks/>
          </p:cNvCxnSpPr>
          <p:nvPr userDrawn="1"/>
        </p:nvCxnSpPr>
        <p:spPr>
          <a:xfrm>
            <a:off x="587375" y="3374382"/>
            <a:ext cx="475297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6" name="Text Placeholder 25">
            <a:extLst>
              <a:ext uri="{FF2B5EF4-FFF2-40B4-BE49-F238E27FC236}">
                <a16:creationId xmlns:a16="http://schemas.microsoft.com/office/drawing/2014/main" id="{EF07DA9B-C3BB-7B41-8B21-F1341F5CF2EF}"/>
              </a:ext>
            </a:extLst>
          </p:cNvPr>
          <p:cNvSpPr>
            <a:spLocks noGrp="1"/>
          </p:cNvSpPr>
          <p:nvPr>
            <p:ph type="body" sz="quarter" idx="10" hasCustomPrompt="1"/>
          </p:nvPr>
        </p:nvSpPr>
        <p:spPr>
          <a:xfrm>
            <a:off x="475185" y="569543"/>
            <a:ext cx="4865165" cy="2582205"/>
          </a:xfrm>
        </p:spPr>
        <p:txBody>
          <a:bodyPr anchor="b" anchorCtr="0">
            <a:normAutofit/>
          </a:bodyPr>
          <a:lstStyle>
            <a:lvl1pPr marL="0" indent="0">
              <a:lnSpc>
                <a:spcPct val="100000"/>
              </a:lnSpc>
              <a:buNone/>
              <a:defRPr sz="3400" b="1" i="0" baseline="0">
                <a:solidFill>
                  <a:schemeClr val="tx1"/>
                </a:solidFill>
                <a:latin typeface="Dosis" panose="02010503020202060003" pitchFamily="2" charset="77"/>
              </a:defRPr>
            </a:lvl1pPr>
          </a:lstStyle>
          <a:p>
            <a:pPr lvl="0"/>
            <a:r>
              <a:rPr lang="en-US"/>
              <a:t>COVER PAGE TITLE WILL GO HERE</a:t>
            </a:r>
          </a:p>
        </p:txBody>
      </p:sp>
      <p:sp>
        <p:nvSpPr>
          <p:cNvPr id="28" name="Text Placeholder 27">
            <a:extLst>
              <a:ext uri="{FF2B5EF4-FFF2-40B4-BE49-F238E27FC236}">
                <a16:creationId xmlns:a16="http://schemas.microsoft.com/office/drawing/2014/main" id="{E104FD5C-6C5B-3045-8BBF-5005471DDA98}"/>
              </a:ext>
            </a:extLst>
          </p:cNvPr>
          <p:cNvSpPr>
            <a:spLocks noGrp="1"/>
          </p:cNvSpPr>
          <p:nvPr>
            <p:ph type="body" sz="quarter" idx="11" hasCustomPrompt="1"/>
          </p:nvPr>
        </p:nvSpPr>
        <p:spPr>
          <a:xfrm>
            <a:off x="506227" y="3706253"/>
            <a:ext cx="4834123" cy="625475"/>
          </a:xfrm>
        </p:spPr>
        <p:txBody>
          <a:bodyPr>
            <a:normAutofit/>
          </a:bodyPr>
          <a:lstStyle>
            <a:lvl1pPr marL="0" indent="0">
              <a:buNone/>
              <a:defRPr sz="1600" baseline="0">
                <a:solidFill>
                  <a:schemeClr val="tx1"/>
                </a:solidFill>
                <a:latin typeface="Arial" panose="020B0604020202020204" pitchFamily="34" charset="0"/>
              </a:defRPr>
            </a:lvl1pPr>
          </a:lstStyle>
          <a:p>
            <a:pPr lvl="0"/>
            <a:r>
              <a:rPr lang="en-GB" dirty="0" err="1"/>
              <a:t>Subheader</a:t>
            </a:r>
            <a:r>
              <a:rPr lang="en-GB" dirty="0"/>
              <a:t>, author and/or date here</a:t>
            </a:r>
            <a:endParaRPr lang="en-US" dirty="0"/>
          </a:p>
        </p:txBody>
      </p:sp>
      <p:sp>
        <p:nvSpPr>
          <p:cNvPr id="30" name="Picture Placeholder 29">
            <a:extLst>
              <a:ext uri="{FF2B5EF4-FFF2-40B4-BE49-F238E27FC236}">
                <a16:creationId xmlns:a16="http://schemas.microsoft.com/office/drawing/2014/main" id="{DAB273BD-7111-C141-A38D-EB05CD6FB32C}"/>
              </a:ext>
            </a:extLst>
          </p:cNvPr>
          <p:cNvSpPr>
            <a:spLocks noGrp="1"/>
          </p:cNvSpPr>
          <p:nvPr>
            <p:ph type="pic" sz="quarter" idx="12"/>
          </p:nvPr>
        </p:nvSpPr>
        <p:spPr>
          <a:xfrm>
            <a:off x="5340350" y="0"/>
            <a:ext cx="6851650" cy="6858000"/>
          </a:xfrm>
        </p:spPr>
        <p:txBody>
          <a:bodyPr/>
          <a:lstStyle/>
          <a:p>
            <a:endParaRPr lang="en-US"/>
          </a:p>
        </p:txBody>
      </p:sp>
    </p:spTree>
    <p:extLst>
      <p:ext uri="{BB962C8B-B14F-4D97-AF65-F5344CB8AC3E}">
        <p14:creationId xmlns:p14="http://schemas.microsoft.com/office/powerpoint/2010/main" val="960046377"/>
      </p:ext>
    </p:extLst>
  </p:cSld>
  <p:clrMapOvr>
    <a:masterClrMapping/>
  </p:clrMapOvr>
  <p:extLst>
    <p:ext uri="{DCECCB84-F9BA-43D5-87BE-67443E8EF086}">
      <p15:sldGuideLst xmlns:p15="http://schemas.microsoft.com/office/powerpoint/2012/main">
        <p15:guide id="1" orient="horz" pos="346">
          <p15:clr>
            <a:srgbClr val="FBAE40"/>
          </p15:clr>
        </p15:guide>
        <p15:guide id="2" pos="370">
          <p15:clr>
            <a:srgbClr val="FBAE40"/>
          </p15:clr>
        </p15:guide>
        <p15:guide id="3" pos="7310">
          <p15:clr>
            <a:srgbClr val="FBAE40"/>
          </p15:clr>
        </p15:guide>
        <p15:guide id="4" orient="horz" pos="3906">
          <p15:clr>
            <a:srgbClr val="FBAE40"/>
          </p15:clr>
        </p15:guide>
        <p15:guide id="5" pos="336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no image - gree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A930695-5DA4-E640-AC58-2C8508E6D90E}"/>
              </a:ext>
            </a:extLst>
          </p:cNvPr>
          <p:cNvSpPr>
            <a:spLocks noChangeAspect="1"/>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endParaRPr lang="en-US" dirty="0"/>
          </a:p>
        </p:txBody>
      </p:sp>
      <p:pic>
        <p:nvPicPr>
          <p:cNvPr id="7" name="Picture 6">
            <a:extLst>
              <a:ext uri="{FF2B5EF4-FFF2-40B4-BE49-F238E27FC236}">
                <a16:creationId xmlns:a16="http://schemas.microsoft.com/office/drawing/2014/main" id="{2382883C-8B30-EE43-A795-7AE78DFDE3A9}"/>
              </a:ext>
            </a:extLst>
          </p:cNvPr>
          <p:cNvPicPr>
            <a:picLocks noChangeAspect="1"/>
          </p:cNvPicPr>
          <p:nvPr userDrawn="1"/>
        </p:nvPicPr>
        <p:blipFill>
          <a:blip r:embed="rId2"/>
          <a:stretch>
            <a:fillRect/>
          </a:stretch>
        </p:blipFill>
        <p:spPr>
          <a:xfrm>
            <a:off x="587375" y="5703682"/>
            <a:ext cx="1219201" cy="584775"/>
          </a:xfrm>
          <a:prstGeom prst="rect">
            <a:avLst/>
          </a:prstGeom>
        </p:spPr>
      </p:pic>
      <p:cxnSp>
        <p:nvCxnSpPr>
          <p:cNvPr id="8" name="Straight Connector 7">
            <a:extLst>
              <a:ext uri="{FF2B5EF4-FFF2-40B4-BE49-F238E27FC236}">
                <a16:creationId xmlns:a16="http://schemas.microsoft.com/office/drawing/2014/main" id="{B7593A05-D6C1-CB4B-B228-03CCDCD10614}"/>
              </a:ext>
            </a:extLst>
          </p:cNvPr>
          <p:cNvCxnSpPr>
            <a:cxnSpLocks/>
          </p:cNvCxnSpPr>
          <p:nvPr userDrawn="1"/>
        </p:nvCxnSpPr>
        <p:spPr>
          <a:xfrm>
            <a:off x="2316163" y="3631566"/>
            <a:ext cx="755967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 Placeholder 25">
            <a:extLst>
              <a:ext uri="{FF2B5EF4-FFF2-40B4-BE49-F238E27FC236}">
                <a16:creationId xmlns:a16="http://schemas.microsoft.com/office/drawing/2014/main" id="{E2C7A52C-AD97-F149-B001-35D206F55182}"/>
              </a:ext>
            </a:extLst>
          </p:cNvPr>
          <p:cNvSpPr>
            <a:spLocks noGrp="1"/>
          </p:cNvSpPr>
          <p:nvPr>
            <p:ph type="body" sz="quarter" idx="10" hasCustomPrompt="1"/>
          </p:nvPr>
        </p:nvSpPr>
        <p:spPr>
          <a:xfrm>
            <a:off x="2316163" y="826727"/>
            <a:ext cx="7559675" cy="2582205"/>
          </a:xfrm>
        </p:spPr>
        <p:txBody>
          <a:bodyPr anchor="b" anchorCtr="0">
            <a:normAutofit/>
          </a:bodyPr>
          <a:lstStyle>
            <a:lvl1pPr marL="0" indent="0" algn="ctr">
              <a:lnSpc>
                <a:spcPct val="100000"/>
              </a:lnSpc>
              <a:buNone/>
              <a:defRPr sz="3400" b="1" i="0" baseline="0">
                <a:solidFill>
                  <a:schemeClr val="bg1"/>
                </a:solidFill>
                <a:latin typeface="Dosis" panose="02010503020202060003" pitchFamily="2" charset="77"/>
              </a:defRPr>
            </a:lvl1pPr>
          </a:lstStyle>
          <a:p>
            <a:pPr lvl="0"/>
            <a:r>
              <a:rPr lang="en-US"/>
              <a:t>COVER PAGE TITLE WILL GO HERE</a:t>
            </a:r>
          </a:p>
        </p:txBody>
      </p:sp>
      <p:sp>
        <p:nvSpPr>
          <p:cNvPr id="10" name="Text Placeholder 27">
            <a:extLst>
              <a:ext uri="{FF2B5EF4-FFF2-40B4-BE49-F238E27FC236}">
                <a16:creationId xmlns:a16="http://schemas.microsoft.com/office/drawing/2014/main" id="{D0EE802D-31DE-CD4C-B7B3-BF8CD773D69F}"/>
              </a:ext>
            </a:extLst>
          </p:cNvPr>
          <p:cNvSpPr>
            <a:spLocks noGrp="1"/>
          </p:cNvSpPr>
          <p:nvPr>
            <p:ph type="body" sz="quarter" idx="11" hasCustomPrompt="1"/>
          </p:nvPr>
        </p:nvSpPr>
        <p:spPr>
          <a:xfrm>
            <a:off x="2316163" y="3963437"/>
            <a:ext cx="7559675" cy="625475"/>
          </a:xfrm>
        </p:spPr>
        <p:txBody>
          <a:bodyPr>
            <a:normAutofit/>
          </a:bodyPr>
          <a:lstStyle>
            <a:lvl1pPr marL="0" indent="0" algn="ctr">
              <a:buNone/>
              <a:defRPr sz="1600" baseline="0">
                <a:solidFill>
                  <a:schemeClr val="bg1"/>
                </a:solidFill>
                <a:latin typeface="Arial" panose="020B0604020202020204" pitchFamily="34" charset="0"/>
              </a:defRPr>
            </a:lvl1pPr>
          </a:lstStyle>
          <a:p>
            <a:pPr lvl="0"/>
            <a:r>
              <a:rPr lang="en-GB" dirty="0" err="1"/>
              <a:t>Subheader</a:t>
            </a:r>
            <a:r>
              <a:rPr lang="en-GB" dirty="0"/>
              <a:t>, author and/or date here</a:t>
            </a:r>
            <a:endParaRPr lang="en-US" dirty="0"/>
          </a:p>
        </p:txBody>
      </p:sp>
    </p:spTree>
    <p:extLst>
      <p:ext uri="{BB962C8B-B14F-4D97-AF65-F5344CB8AC3E}">
        <p14:creationId xmlns:p14="http://schemas.microsoft.com/office/powerpoint/2010/main" val="4277400798"/>
      </p:ext>
    </p:extLst>
  </p:cSld>
  <p:clrMapOvr>
    <a:masterClrMapping/>
  </p:clrMapOvr>
  <p:extLst>
    <p:ext uri="{DCECCB84-F9BA-43D5-87BE-67443E8EF086}">
      <p15:sldGuideLst xmlns:p15="http://schemas.microsoft.com/office/powerpoint/2012/main">
        <p15:guide id="1" pos="370" userDrawn="1">
          <p15:clr>
            <a:srgbClr val="FBAE40"/>
          </p15:clr>
        </p15:guide>
        <p15:guide id="2" pos="7310" userDrawn="1">
          <p15:clr>
            <a:srgbClr val="FBAE40"/>
          </p15:clr>
        </p15:guide>
        <p15:guide id="3" orient="horz" pos="346" userDrawn="1">
          <p15:clr>
            <a:srgbClr val="FBAE40"/>
          </p15:clr>
        </p15:guide>
        <p15:guide id="4" orient="horz" pos="3906" userDrawn="1">
          <p15:clr>
            <a:srgbClr val="FBAE40"/>
          </p15:clr>
        </p15:guide>
        <p15:guide id="5" pos="6221" userDrawn="1">
          <p15:clr>
            <a:srgbClr val="FBAE40"/>
          </p15:clr>
        </p15:guide>
        <p15:guide id="6" pos="1459"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no image - pi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A930695-5DA4-E640-AC58-2C8508E6D90E}"/>
              </a:ext>
            </a:extLst>
          </p:cNvPr>
          <p:cNvSpPr>
            <a:spLocks noChangeAspect="1"/>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endParaRPr lang="en-US"/>
          </a:p>
        </p:txBody>
      </p:sp>
      <p:pic>
        <p:nvPicPr>
          <p:cNvPr id="7" name="Picture 6">
            <a:extLst>
              <a:ext uri="{FF2B5EF4-FFF2-40B4-BE49-F238E27FC236}">
                <a16:creationId xmlns:a16="http://schemas.microsoft.com/office/drawing/2014/main" id="{2382883C-8B30-EE43-A795-7AE78DFDE3A9}"/>
              </a:ext>
            </a:extLst>
          </p:cNvPr>
          <p:cNvPicPr>
            <a:picLocks noChangeAspect="1"/>
          </p:cNvPicPr>
          <p:nvPr userDrawn="1"/>
        </p:nvPicPr>
        <p:blipFill>
          <a:blip r:embed="rId2"/>
          <a:stretch>
            <a:fillRect/>
          </a:stretch>
        </p:blipFill>
        <p:spPr>
          <a:xfrm>
            <a:off x="587375" y="5703682"/>
            <a:ext cx="1219201" cy="584775"/>
          </a:xfrm>
          <a:prstGeom prst="rect">
            <a:avLst/>
          </a:prstGeom>
        </p:spPr>
      </p:pic>
      <p:cxnSp>
        <p:nvCxnSpPr>
          <p:cNvPr id="8" name="Straight Connector 7">
            <a:extLst>
              <a:ext uri="{FF2B5EF4-FFF2-40B4-BE49-F238E27FC236}">
                <a16:creationId xmlns:a16="http://schemas.microsoft.com/office/drawing/2014/main" id="{B7593A05-D6C1-CB4B-B228-03CCDCD10614}"/>
              </a:ext>
            </a:extLst>
          </p:cNvPr>
          <p:cNvCxnSpPr>
            <a:cxnSpLocks/>
          </p:cNvCxnSpPr>
          <p:nvPr userDrawn="1"/>
        </p:nvCxnSpPr>
        <p:spPr>
          <a:xfrm>
            <a:off x="2316163" y="3631566"/>
            <a:ext cx="7559675" cy="0"/>
          </a:xfrm>
          <a:prstGeom prst="line">
            <a:avLst/>
          </a:prstGeom>
          <a:ln w="25400">
            <a:solidFill>
              <a:schemeClr val="accent6"/>
            </a:solidFill>
          </a:ln>
        </p:spPr>
        <p:style>
          <a:lnRef idx="1">
            <a:schemeClr val="accent1"/>
          </a:lnRef>
          <a:fillRef idx="0">
            <a:schemeClr val="accent1"/>
          </a:fillRef>
          <a:effectRef idx="0">
            <a:schemeClr val="accent1"/>
          </a:effectRef>
          <a:fontRef idx="minor">
            <a:schemeClr val="tx1"/>
          </a:fontRef>
        </p:style>
      </p:cxnSp>
      <p:sp>
        <p:nvSpPr>
          <p:cNvPr id="9" name="Text Placeholder 25">
            <a:extLst>
              <a:ext uri="{FF2B5EF4-FFF2-40B4-BE49-F238E27FC236}">
                <a16:creationId xmlns:a16="http://schemas.microsoft.com/office/drawing/2014/main" id="{E2C7A52C-AD97-F149-B001-35D206F55182}"/>
              </a:ext>
            </a:extLst>
          </p:cNvPr>
          <p:cNvSpPr>
            <a:spLocks noGrp="1"/>
          </p:cNvSpPr>
          <p:nvPr>
            <p:ph type="body" sz="quarter" idx="10" hasCustomPrompt="1"/>
          </p:nvPr>
        </p:nvSpPr>
        <p:spPr>
          <a:xfrm>
            <a:off x="2316163" y="826727"/>
            <a:ext cx="7559675" cy="2582205"/>
          </a:xfrm>
        </p:spPr>
        <p:txBody>
          <a:bodyPr anchor="b" anchorCtr="0">
            <a:normAutofit/>
          </a:bodyPr>
          <a:lstStyle>
            <a:lvl1pPr marL="0" indent="0" algn="ctr">
              <a:lnSpc>
                <a:spcPct val="100000"/>
              </a:lnSpc>
              <a:buNone/>
              <a:defRPr sz="3400" b="1" i="0" baseline="0">
                <a:solidFill>
                  <a:schemeClr val="bg1"/>
                </a:solidFill>
                <a:latin typeface="Dosis" panose="02010503020202060003" pitchFamily="2" charset="77"/>
              </a:defRPr>
            </a:lvl1pPr>
          </a:lstStyle>
          <a:p>
            <a:pPr lvl="0"/>
            <a:r>
              <a:rPr lang="en-US"/>
              <a:t>COVER PAGE TITLE WILL GO HERE</a:t>
            </a:r>
          </a:p>
        </p:txBody>
      </p:sp>
      <p:sp>
        <p:nvSpPr>
          <p:cNvPr id="10" name="Text Placeholder 27">
            <a:extLst>
              <a:ext uri="{FF2B5EF4-FFF2-40B4-BE49-F238E27FC236}">
                <a16:creationId xmlns:a16="http://schemas.microsoft.com/office/drawing/2014/main" id="{D0EE802D-31DE-CD4C-B7B3-BF8CD773D69F}"/>
              </a:ext>
            </a:extLst>
          </p:cNvPr>
          <p:cNvSpPr>
            <a:spLocks noGrp="1"/>
          </p:cNvSpPr>
          <p:nvPr>
            <p:ph type="body" sz="quarter" idx="11" hasCustomPrompt="1"/>
          </p:nvPr>
        </p:nvSpPr>
        <p:spPr>
          <a:xfrm>
            <a:off x="2316163" y="3963437"/>
            <a:ext cx="7559675" cy="625475"/>
          </a:xfrm>
        </p:spPr>
        <p:txBody>
          <a:bodyPr>
            <a:normAutofit/>
          </a:bodyPr>
          <a:lstStyle>
            <a:lvl1pPr marL="0" indent="0" algn="ctr">
              <a:buNone/>
              <a:defRPr sz="1600" baseline="0">
                <a:solidFill>
                  <a:schemeClr val="bg1"/>
                </a:solidFill>
                <a:latin typeface="Arial" panose="020B0604020202020204" pitchFamily="34" charset="0"/>
              </a:defRPr>
            </a:lvl1pPr>
          </a:lstStyle>
          <a:p>
            <a:pPr lvl="0"/>
            <a:r>
              <a:rPr lang="en-GB" dirty="0" err="1"/>
              <a:t>Subheader</a:t>
            </a:r>
            <a:r>
              <a:rPr lang="en-GB" dirty="0"/>
              <a:t>, author and/or date here</a:t>
            </a:r>
            <a:endParaRPr lang="en-US" dirty="0"/>
          </a:p>
        </p:txBody>
      </p:sp>
    </p:spTree>
    <p:extLst>
      <p:ext uri="{BB962C8B-B14F-4D97-AF65-F5344CB8AC3E}">
        <p14:creationId xmlns:p14="http://schemas.microsoft.com/office/powerpoint/2010/main" val="3286639994"/>
      </p:ext>
    </p:extLst>
  </p:cSld>
  <p:clrMapOvr>
    <a:masterClrMapping/>
  </p:clrMapOvr>
  <p:extLst>
    <p:ext uri="{DCECCB84-F9BA-43D5-87BE-67443E8EF086}">
      <p15:sldGuideLst xmlns:p15="http://schemas.microsoft.com/office/powerpoint/2012/main">
        <p15:guide id="1" pos="370">
          <p15:clr>
            <a:srgbClr val="FBAE40"/>
          </p15:clr>
        </p15:guide>
        <p15:guide id="2" pos="7310">
          <p15:clr>
            <a:srgbClr val="FBAE40"/>
          </p15:clr>
        </p15:guide>
        <p15:guide id="3" orient="horz" pos="346">
          <p15:clr>
            <a:srgbClr val="FBAE40"/>
          </p15:clr>
        </p15:guide>
        <p15:guide id="4" orient="horz" pos="3906">
          <p15:clr>
            <a:srgbClr val="FBAE40"/>
          </p15:clr>
        </p15:guide>
        <p15:guide id="5" pos="6221">
          <p15:clr>
            <a:srgbClr val="FBAE40"/>
          </p15:clr>
        </p15:guide>
        <p15:guide id="6" pos="145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page (bullete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B797B30-E06F-0A40-B00E-BDDAE4171111}"/>
              </a:ext>
            </a:extLst>
          </p:cNvPr>
          <p:cNvSpPr>
            <a:spLocks noGrp="1"/>
          </p:cNvSpPr>
          <p:nvPr>
            <p:ph type="body" sz="quarter" idx="10" hasCustomPrompt="1"/>
          </p:nvPr>
        </p:nvSpPr>
        <p:spPr>
          <a:xfrm>
            <a:off x="487167" y="621138"/>
            <a:ext cx="11017250" cy="751478"/>
          </a:xfrm>
        </p:spPr>
        <p:txBody>
          <a:bodyPr anchor="b" anchorCtr="0">
            <a:normAutofit/>
          </a:bodyPr>
          <a:lstStyle>
            <a:lvl1pPr marL="0" indent="0">
              <a:buNone/>
              <a:defRPr sz="3600" b="1" i="0" cap="all" baseline="0">
                <a:latin typeface="Dosis" panose="02010503020202060003" pitchFamily="2" charset="77"/>
              </a:defRPr>
            </a:lvl1pPr>
          </a:lstStyle>
          <a:p>
            <a:pPr lvl="0"/>
            <a:r>
              <a:rPr lang="en-US"/>
              <a:t>Headline goes here</a:t>
            </a:r>
          </a:p>
        </p:txBody>
      </p:sp>
      <p:cxnSp>
        <p:nvCxnSpPr>
          <p:cNvPr id="10" name="Straight Connector 9">
            <a:extLst>
              <a:ext uri="{FF2B5EF4-FFF2-40B4-BE49-F238E27FC236}">
                <a16:creationId xmlns:a16="http://schemas.microsoft.com/office/drawing/2014/main" id="{F561DD3E-419A-6048-B0A5-AD78E15E0FC3}"/>
              </a:ext>
            </a:extLst>
          </p:cNvPr>
          <p:cNvCxnSpPr/>
          <p:nvPr userDrawn="1"/>
        </p:nvCxnSpPr>
        <p:spPr>
          <a:xfrm>
            <a:off x="587375" y="1529783"/>
            <a:ext cx="1101725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9BFF5AD1-4B62-824E-A688-954AA77B6041}"/>
              </a:ext>
            </a:extLst>
          </p:cNvPr>
          <p:cNvSpPr>
            <a:spLocks noGrp="1"/>
          </p:cNvSpPr>
          <p:nvPr>
            <p:ph type="body" sz="quarter" idx="11" hasCustomPrompt="1"/>
          </p:nvPr>
        </p:nvSpPr>
        <p:spPr>
          <a:xfrm>
            <a:off x="587374" y="1989138"/>
            <a:ext cx="10988930" cy="3837504"/>
          </a:xfrm>
        </p:spPr>
        <p:txBody>
          <a:bodyPr>
            <a:normAutofit/>
          </a:bodyPr>
          <a:lstStyle>
            <a:lvl1pPr>
              <a:lnSpc>
                <a:spcPct val="125000"/>
              </a:lnSpc>
              <a:spcBef>
                <a:spcPts val="2200"/>
              </a:spcBef>
              <a:buClr>
                <a:schemeClr val="accent1"/>
              </a:buClr>
              <a:defRPr sz="2100" baseline="0">
                <a:solidFill>
                  <a:schemeClr val="tx1"/>
                </a:solidFill>
                <a:latin typeface="Arial" panose="020B0604020202020204" pitchFamily="34" charset="0"/>
              </a:defRPr>
            </a:lvl1pPr>
            <a:lvl2pPr>
              <a:lnSpc>
                <a:spcPct val="110000"/>
              </a:lnSpc>
              <a:spcBef>
                <a:spcPts val="1500"/>
              </a:spcBef>
              <a:buClr>
                <a:schemeClr val="accent6"/>
              </a:buClr>
              <a:defRPr sz="2100" baseline="0">
                <a:latin typeface="Arial" panose="020B0604020202020204" pitchFamily="34" charset="0"/>
              </a:defRPr>
            </a:lvl2pPr>
            <a:lvl3pPr>
              <a:lnSpc>
                <a:spcPct val="110000"/>
              </a:lnSpc>
              <a:spcBef>
                <a:spcPts val="1500"/>
              </a:spcBef>
              <a:buClr>
                <a:schemeClr val="accent3"/>
              </a:buClr>
              <a:defRPr sz="2100" baseline="0">
                <a:latin typeface="Arial" panose="020B0604020202020204" pitchFamily="34" charset="0"/>
              </a:defRPr>
            </a:lvl3pPr>
          </a:lstStyle>
          <a:p>
            <a:pPr lvl="0"/>
            <a:r>
              <a:rPr lang="en-US" dirty="0"/>
              <a:t>Bulleted Lists</a:t>
            </a:r>
          </a:p>
          <a:p>
            <a:pPr lvl="1"/>
            <a:r>
              <a:rPr lang="en-US" dirty="0"/>
              <a:t>Sub-bullets</a:t>
            </a:r>
          </a:p>
          <a:p>
            <a:pPr lvl="2"/>
            <a:r>
              <a:rPr lang="en-US" dirty="0"/>
              <a:t>Third Level Bullets</a:t>
            </a:r>
          </a:p>
          <a:p>
            <a:pPr lvl="0"/>
            <a:r>
              <a:rPr lang="en-US" dirty="0"/>
              <a:t>Can go here</a:t>
            </a:r>
          </a:p>
        </p:txBody>
      </p:sp>
    </p:spTree>
    <p:extLst>
      <p:ext uri="{BB962C8B-B14F-4D97-AF65-F5344CB8AC3E}">
        <p14:creationId xmlns:p14="http://schemas.microsoft.com/office/powerpoint/2010/main" val="893433707"/>
      </p:ext>
    </p:extLst>
  </p:cSld>
  <p:clrMapOvr>
    <a:masterClrMapping/>
  </p:clrMapOvr>
  <p:extLst>
    <p:ext uri="{DCECCB84-F9BA-43D5-87BE-67443E8EF086}">
      <p15:sldGuideLst xmlns:p15="http://schemas.microsoft.com/office/powerpoint/2012/main">
        <p15:guide id="1" pos="370">
          <p15:clr>
            <a:srgbClr val="FBAE40"/>
          </p15:clr>
        </p15:guide>
        <p15:guide id="2" pos="7310">
          <p15:clr>
            <a:srgbClr val="FBAE40"/>
          </p15:clr>
        </p15:guide>
        <p15:guide id="3" orient="horz" pos="346">
          <p15:clr>
            <a:srgbClr val="FBAE40"/>
          </p15:clr>
        </p15:guide>
        <p15:guide id="4" orient="horz" pos="3929">
          <p15:clr>
            <a:srgbClr val="FBAE40"/>
          </p15:clr>
        </p15:guide>
        <p15:guide id="5" pos="3840">
          <p15:clr>
            <a:srgbClr val="FBAE40"/>
          </p15:clr>
        </p15:guide>
        <p15:guide id="6" orient="horz" pos="1253"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pag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B797B30-E06F-0A40-B00E-BDDAE4171111}"/>
              </a:ext>
            </a:extLst>
          </p:cNvPr>
          <p:cNvSpPr>
            <a:spLocks noGrp="1"/>
          </p:cNvSpPr>
          <p:nvPr>
            <p:ph type="body" sz="quarter" idx="10" hasCustomPrompt="1"/>
          </p:nvPr>
        </p:nvSpPr>
        <p:spPr>
          <a:xfrm>
            <a:off x="487167" y="621138"/>
            <a:ext cx="11017250" cy="751478"/>
          </a:xfrm>
        </p:spPr>
        <p:txBody>
          <a:bodyPr anchor="b" anchorCtr="0">
            <a:normAutofit/>
          </a:bodyPr>
          <a:lstStyle>
            <a:lvl1pPr marL="0" indent="0">
              <a:buNone/>
              <a:defRPr sz="3600" b="1" i="0" cap="all" baseline="0">
                <a:latin typeface="Dosis" panose="02010503020202060003" pitchFamily="2" charset="77"/>
              </a:defRPr>
            </a:lvl1pPr>
          </a:lstStyle>
          <a:p>
            <a:pPr lvl="0"/>
            <a:r>
              <a:rPr lang="en-US"/>
              <a:t>Headline goes here</a:t>
            </a:r>
          </a:p>
        </p:txBody>
      </p:sp>
      <p:cxnSp>
        <p:nvCxnSpPr>
          <p:cNvPr id="10" name="Straight Connector 9">
            <a:extLst>
              <a:ext uri="{FF2B5EF4-FFF2-40B4-BE49-F238E27FC236}">
                <a16:creationId xmlns:a16="http://schemas.microsoft.com/office/drawing/2014/main" id="{F561DD3E-419A-6048-B0A5-AD78E15E0FC3}"/>
              </a:ext>
            </a:extLst>
          </p:cNvPr>
          <p:cNvCxnSpPr/>
          <p:nvPr userDrawn="1"/>
        </p:nvCxnSpPr>
        <p:spPr>
          <a:xfrm>
            <a:off x="587375" y="1529783"/>
            <a:ext cx="1101725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9BFF5AD1-4B62-824E-A688-954AA77B6041}"/>
              </a:ext>
            </a:extLst>
          </p:cNvPr>
          <p:cNvSpPr>
            <a:spLocks noGrp="1"/>
          </p:cNvSpPr>
          <p:nvPr>
            <p:ph type="body" sz="quarter" idx="11" hasCustomPrompt="1"/>
          </p:nvPr>
        </p:nvSpPr>
        <p:spPr>
          <a:xfrm>
            <a:off x="587374" y="1989138"/>
            <a:ext cx="10988930" cy="3837504"/>
          </a:xfrm>
        </p:spPr>
        <p:txBody>
          <a:bodyPr>
            <a:normAutofit/>
          </a:bodyPr>
          <a:lstStyle>
            <a:lvl1pPr marL="0" indent="0">
              <a:lnSpc>
                <a:spcPct val="125000"/>
              </a:lnSpc>
              <a:spcBef>
                <a:spcPts val="2200"/>
              </a:spcBef>
              <a:buClr>
                <a:schemeClr val="accent1"/>
              </a:buClr>
              <a:buNone/>
              <a:defRPr sz="2100" baseline="0">
                <a:solidFill>
                  <a:schemeClr val="tx1"/>
                </a:solidFill>
                <a:latin typeface="Arial" panose="020B0604020202020204" pitchFamily="34" charset="0"/>
              </a:defRPr>
            </a:lvl1pPr>
          </a:lstStyle>
          <a:p>
            <a:pPr lvl="0"/>
            <a:r>
              <a:rPr lang="en-US" dirty="0"/>
              <a:t>Content to go here.</a:t>
            </a:r>
          </a:p>
        </p:txBody>
      </p:sp>
    </p:spTree>
    <p:extLst>
      <p:ext uri="{BB962C8B-B14F-4D97-AF65-F5344CB8AC3E}">
        <p14:creationId xmlns:p14="http://schemas.microsoft.com/office/powerpoint/2010/main" val="504478398"/>
      </p:ext>
    </p:extLst>
  </p:cSld>
  <p:clrMapOvr>
    <a:masterClrMapping/>
  </p:clrMapOvr>
  <p:extLst>
    <p:ext uri="{DCECCB84-F9BA-43D5-87BE-67443E8EF086}">
      <p15:sldGuideLst xmlns:p15="http://schemas.microsoft.com/office/powerpoint/2012/main">
        <p15:guide id="1" pos="370">
          <p15:clr>
            <a:srgbClr val="FBAE40"/>
          </p15:clr>
        </p15:guide>
        <p15:guide id="2" pos="7310">
          <p15:clr>
            <a:srgbClr val="FBAE40"/>
          </p15:clr>
        </p15:guide>
        <p15:guide id="3" orient="horz" pos="346">
          <p15:clr>
            <a:srgbClr val="FBAE40"/>
          </p15:clr>
        </p15:guide>
        <p15:guide id="4" orient="horz" pos="3929">
          <p15:clr>
            <a:srgbClr val="FBAE40"/>
          </p15:clr>
        </p15:guide>
        <p15:guide id="5" pos="3840">
          <p15:clr>
            <a:srgbClr val="FBAE40"/>
          </p15:clr>
        </p15:guide>
        <p15:guide id="6" orient="horz" pos="1253">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page bulleted (with imag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B797B30-E06F-0A40-B00E-BDDAE4171111}"/>
              </a:ext>
            </a:extLst>
          </p:cNvPr>
          <p:cNvSpPr>
            <a:spLocks noGrp="1"/>
          </p:cNvSpPr>
          <p:nvPr>
            <p:ph type="body" sz="quarter" idx="10" hasCustomPrompt="1"/>
          </p:nvPr>
        </p:nvSpPr>
        <p:spPr>
          <a:xfrm>
            <a:off x="487167" y="621138"/>
            <a:ext cx="11017250" cy="751478"/>
          </a:xfrm>
        </p:spPr>
        <p:txBody>
          <a:bodyPr anchor="b" anchorCtr="0">
            <a:normAutofit/>
          </a:bodyPr>
          <a:lstStyle>
            <a:lvl1pPr marL="0" indent="0">
              <a:buNone/>
              <a:defRPr sz="3600" b="1" i="0" cap="all" baseline="0">
                <a:latin typeface="Dosis" panose="02010503020202060003" pitchFamily="2" charset="77"/>
              </a:defRPr>
            </a:lvl1pPr>
          </a:lstStyle>
          <a:p>
            <a:pPr lvl="0"/>
            <a:r>
              <a:rPr lang="en-US"/>
              <a:t>Headline goes here</a:t>
            </a:r>
          </a:p>
        </p:txBody>
      </p:sp>
      <p:cxnSp>
        <p:nvCxnSpPr>
          <p:cNvPr id="10" name="Straight Connector 9">
            <a:extLst>
              <a:ext uri="{FF2B5EF4-FFF2-40B4-BE49-F238E27FC236}">
                <a16:creationId xmlns:a16="http://schemas.microsoft.com/office/drawing/2014/main" id="{F561DD3E-419A-6048-B0A5-AD78E15E0FC3}"/>
              </a:ext>
            </a:extLst>
          </p:cNvPr>
          <p:cNvCxnSpPr/>
          <p:nvPr userDrawn="1"/>
        </p:nvCxnSpPr>
        <p:spPr>
          <a:xfrm>
            <a:off x="587375" y="1529783"/>
            <a:ext cx="1101725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9BFF5AD1-4B62-824E-A688-954AA77B6041}"/>
              </a:ext>
            </a:extLst>
          </p:cNvPr>
          <p:cNvSpPr>
            <a:spLocks noGrp="1"/>
          </p:cNvSpPr>
          <p:nvPr>
            <p:ph type="body" sz="quarter" idx="11" hasCustomPrompt="1"/>
          </p:nvPr>
        </p:nvSpPr>
        <p:spPr>
          <a:xfrm>
            <a:off x="587374" y="1989138"/>
            <a:ext cx="5241925" cy="4248150"/>
          </a:xfrm>
        </p:spPr>
        <p:txBody>
          <a:bodyPr>
            <a:normAutofit/>
          </a:bodyPr>
          <a:lstStyle>
            <a:lvl1pPr>
              <a:lnSpc>
                <a:spcPct val="125000"/>
              </a:lnSpc>
              <a:spcBef>
                <a:spcPts val="2200"/>
              </a:spcBef>
              <a:buClr>
                <a:schemeClr val="accent1"/>
              </a:buClr>
              <a:defRPr sz="2100" baseline="0">
                <a:solidFill>
                  <a:schemeClr val="tx1"/>
                </a:solidFill>
                <a:latin typeface="Arial" panose="020B0604020202020204" pitchFamily="34" charset="0"/>
              </a:defRPr>
            </a:lvl1pPr>
            <a:lvl2pPr>
              <a:lnSpc>
                <a:spcPct val="110000"/>
              </a:lnSpc>
              <a:spcBef>
                <a:spcPts val="1500"/>
              </a:spcBef>
              <a:buClr>
                <a:schemeClr val="accent6"/>
              </a:buClr>
              <a:defRPr sz="2100" baseline="0">
                <a:solidFill>
                  <a:schemeClr val="tx1"/>
                </a:solidFill>
                <a:latin typeface="Arial" panose="020B0604020202020204" pitchFamily="34" charset="0"/>
              </a:defRPr>
            </a:lvl2pPr>
            <a:lvl3pPr>
              <a:lnSpc>
                <a:spcPct val="110000"/>
              </a:lnSpc>
              <a:spcBef>
                <a:spcPts val="1500"/>
              </a:spcBef>
              <a:buClr>
                <a:schemeClr val="accent3"/>
              </a:buClr>
              <a:defRPr sz="2100" baseline="0">
                <a:latin typeface="Arial" panose="020B0604020202020204" pitchFamily="34" charset="0"/>
              </a:defRPr>
            </a:lvl3pPr>
          </a:lstStyle>
          <a:p>
            <a:pPr lvl="0"/>
            <a:r>
              <a:rPr lang="en-US" dirty="0"/>
              <a:t>Bulleted Lists</a:t>
            </a:r>
          </a:p>
          <a:p>
            <a:pPr lvl="0"/>
            <a:r>
              <a:rPr lang="en-US" dirty="0"/>
              <a:t>Can go here</a:t>
            </a:r>
          </a:p>
          <a:p>
            <a:pPr lvl="1"/>
            <a:r>
              <a:rPr lang="en-US" dirty="0"/>
              <a:t>Sub-bullet here</a:t>
            </a:r>
          </a:p>
          <a:p>
            <a:pPr lvl="2"/>
            <a:r>
              <a:rPr lang="en-US" dirty="0"/>
              <a:t>Third level bullets</a:t>
            </a:r>
          </a:p>
        </p:txBody>
      </p:sp>
      <p:sp>
        <p:nvSpPr>
          <p:cNvPr id="14" name="Picture Placeholder 13">
            <a:extLst>
              <a:ext uri="{FF2B5EF4-FFF2-40B4-BE49-F238E27FC236}">
                <a16:creationId xmlns:a16="http://schemas.microsoft.com/office/drawing/2014/main" id="{42190921-19BA-1644-B3C7-828995083C75}"/>
              </a:ext>
            </a:extLst>
          </p:cNvPr>
          <p:cNvSpPr>
            <a:spLocks noGrp="1"/>
          </p:cNvSpPr>
          <p:nvPr>
            <p:ph type="pic" sz="quarter" idx="12"/>
          </p:nvPr>
        </p:nvSpPr>
        <p:spPr>
          <a:xfrm>
            <a:off x="6372225" y="1989138"/>
            <a:ext cx="5232400" cy="4248150"/>
          </a:xfrm>
        </p:spPr>
        <p:txBody>
          <a:bodyPr/>
          <a:lstStyle/>
          <a:p>
            <a:endParaRPr lang="en-US"/>
          </a:p>
        </p:txBody>
      </p:sp>
    </p:spTree>
    <p:extLst>
      <p:ext uri="{BB962C8B-B14F-4D97-AF65-F5344CB8AC3E}">
        <p14:creationId xmlns:p14="http://schemas.microsoft.com/office/powerpoint/2010/main" val="566762724"/>
      </p:ext>
    </p:extLst>
  </p:cSld>
  <p:clrMapOvr>
    <a:masterClrMapping/>
  </p:clrMapOvr>
  <p:extLst>
    <p:ext uri="{DCECCB84-F9BA-43D5-87BE-67443E8EF086}">
      <p15:sldGuideLst xmlns:p15="http://schemas.microsoft.com/office/powerpoint/2012/main">
        <p15:guide id="1" pos="370" userDrawn="1">
          <p15:clr>
            <a:srgbClr val="FBAE40"/>
          </p15:clr>
        </p15:guide>
        <p15:guide id="2" pos="7310" userDrawn="1">
          <p15:clr>
            <a:srgbClr val="FBAE40"/>
          </p15:clr>
        </p15:guide>
        <p15:guide id="3" orient="horz" pos="346" userDrawn="1">
          <p15:clr>
            <a:srgbClr val="FBAE40"/>
          </p15:clr>
        </p15:guide>
        <p15:guide id="4" orient="horz" pos="3929" userDrawn="1">
          <p15:clr>
            <a:srgbClr val="FBAE40"/>
          </p15:clr>
        </p15:guide>
        <p15:guide id="5" pos="3840" userDrawn="1">
          <p15:clr>
            <a:srgbClr val="FBAE40"/>
          </p15:clr>
        </p15:guide>
        <p15:guide id="6" orient="horz" pos="125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page bulleted (two columns)">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B797B30-E06F-0A40-B00E-BDDAE4171111}"/>
              </a:ext>
            </a:extLst>
          </p:cNvPr>
          <p:cNvSpPr>
            <a:spLocks noGrp="1"/>
          </p:cNvSpPr>
          <p:nvPr>
            <p:ph type="body" sz="quarter" idx="10" hasCustomPrompt="1"/>
          </p:nvPr>
        </p:nvSpPr>
        <p:spPr>
          <a:xfrm>
            <a:off x="487167" y="621138"/>
            <a:ext cx="11017250" cy="751478"/>
          </a:xfrm>
        </p:spPr>
        <p:txBody>
          <a:bodyPr anchor="b" anchorCtr="0">
            <a:normAutofit/>
          </a:bodyPr>
          <a:lstStyle>
            <a:lvl1pPr marL="0" indent="0">
              <a:buNone/>
              <a:defRPr sz="3600" b="1" i="0" cap="all" baseline="0">
                <a:latin typeface="Dosis" panose="02010503020202060003" pitchFamily="2" charset="77"/>
              </a:defRPr>
            </a:lvl1pPr>
          </a:lstStyle>
          <a:p>
            <a:pPr lvl="0"/>
            <a:r>
              <a:rPr lang="en-US"/>
              <a:t>Headline goes here</a:t>
            </a:r>
          </a:p>
        </p:txBody>
      </p:sp>
      <p:cxnSp>
        <p:nvCxnSpPr>
          <p:cNvPr id="10" name="Straight Connector 9">
            <a:extLst>
              <a:ext uri="{FF2B5EF4-FFF2-40B4-BE49-F238E27FC236}">
                <a16:creationId xmlns:a16="http://schemas.microsoft.com/office/drawing/2014/main" id="{F561DD3E-419A-6048-B0A5-AD78E15E0FC3}"/>
              </a:ext>
            </a:extLst>
          </p:cNvPr>
          <p:cNvCxnSpPr/>
          <p:nvPr userDrawn="1"/>
        </p:nvCxnSpPr>
        <p:spPr>
          <a:xfrm>
            <a:off x="587375" y="1529783"/>
            <a:ext cx="1101725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9BFF5AD1-4B62-824E-A688-954AA77B6041}"/>
              </a:ext>
            </a:extLst>
          </p:cNvPr>
          <p:cNvSpPr>
            <a:spLocks noGrp="1"/>
          </p:cNvSpPr>
          <p:nvPr>
            <p:ph type="body" sz="quarter" idx="11" hasCustomPrompt="1"/>
          </p:nvPr>
        </p:nvSpPr>
        <p:spPr>
          <a:xfrm>
            <a:off x="587374" y="1989138"/>
            <a:ext cx="5241925" cy="4248150"/>
          </a:xfrm>
        </p:spPr>
        <p:txBody>
          <a:bodyPr>
            <a:normAutofit/>
          </a:bodyPr>
          <a:lstStyle>
            <a:lvl1pPr>
              <a:lnSpc>
                <a:spcPct val="125000"/>
              </a:lnSpc>
              <a:spcBef>
                <a:spcPts val="2200"/>
              </a:spcBef>
              <a:buClr>
                <a:schemeClr val="accent1"/>
              </a:buClr>
              <a:defRPr sz="2100" baseline="0">
                <a:solidFill>
                  <a:schemeClr val="tx1"/>
                </a:solidFill>
                <a:latin typeface="Arial" panose="020B0604020202020204" pitchFamily="34" charset="0"/>
              </a:defRPr>
            </a:lvl1pPr>
            <a:lvl2pPr>
              <a:lnSpc>
                <a:spcPct val="110000"/>
              </a:lnSpc>
              <a:spcBef>
                <a:spcPts val="1500"/>
              </a:spcBef>
              <a:buClr>
                <a:schemeClr val="accent6"/>
              </a:buClr>
              <a:defRPr sz="2100" baseline="0">
                <a:latin typeface="Arial" panose="020B0604020202020204" pitchFamily="34" charset="0"/>
              </a:defRPr>
            </a:lvl2pPr>
            <a:lvl3pPr>
              <a:lnSpc>
                <a:spcPct val="110000"/>
              </a:lnSpc>
              <a:spcBef>
                <a:spcPts val="1500"/>
              </a:spcBef>
              <a:buClr>
                <a:schemeClr val="accent3"/>
              </a:buClr>
              <a:defRPr sz="2100" baseline="0">
                <a:latin typeface="Arial" panose="020B0604020202020204" pitchFamily="34" charset="0"/>
              </a:defRPr>
            </a:lvl3pPr>
          </a:lstStyle>
          <a:p>
            <a:pPr lvl="0"/>
            <a:r>
              <a:rPr lang="en-US" dirty="0"/>
              <a:t>Bulleted Lists</a:t>
            </a:r>
          </a:p>
          <a:p>
            <a:pPr lvl="0"/>
            <a:r>
              <a:rPr lang="en-US" dirty="0"/>
              <a:t>Can go here</a:t>
            </a:r>
          </a:p>
          <a:p>
            <a:pPr lvl="1"/>
            <a:r>
              <a:rPr lang="en-US" dirty="0"/>
              <a:t>Sub-bullet here</a:t>
            </a:r>
          </a:p>
          <a:p>
            <a:pPr lvl="1"/>
            <a:r>
              <a:rPr lang="en-US" dirty="0"/>
              <a:t>Another sub-bullet. </a:t>
            </a:r>
          </a:p>
          <a:p>
            <a:pPr lvl="1"/>
            <a:r>
              <a:rPr lang="en-US" dirty="0"/>
              <a:t>A longer sub-bullet can go underneath this as well. </a:t>
            </a:r>
          </a:p>
          <a:p>
            <a:pPr lvl="2"/>
            <a:r>
              <a:rPr lang="en-US" dirty="0"/>
              <a:t>Third Bullet</a:t>
            </a:r>
          </a:p>
        </p:txBody>
      </p:sp>
      <p:sp>
        <p:nvSpPr>
          <p:cNvPr id="6" name="Text Placeholder 11">
            <a:extLst>
              <a:ext uri="{FF2B5EF4-FFF2-40B4-BE49-F238E27FC236}">
                <a16:creationId xmlns:a16="http://schemas.microsoft.com/office/drawing/2014/main" id="{685CBB29-4433-154F-A616-73259C46C0D0}"/>
              </a:ext>
            </a:extLst>
          </p:cNvPr>
          <p:cNvSpPr>
            <a:spLocks noGrp="1"/>
          </p:cNvSpPr>
          <p:nvPr>
            <p:ph type="body" sz="quarter" idx="12" hasCustomPrompt="1"/>
          </p:nvPr>
        </p:nvSpPr>
        <p:spPr>
          <a:xfrm>
            <a:off x="6355456" y="1989138"/>
            <a:ext cx="5241925" cy="4248150"/>
          </a:xfrm>
        </p:spPr>
        <p:txBody>
          <a:bodyPr>
            <a:normAutofit/>
          </a:bodyPr>
          <a:lstStyle>
            <a:lvl1pPr>
              <a:lnSpc>
                <a:spcPct val="125000"/>
              </a:lnSpc>
              <a:spcBef>
                <a:spcPts val="2200"/>
              </a:spcBef>
              <a:buClr>
                <a:schemeClr val="accent1"/>
              </a:buClr>
              <a:defRPr sz="2100" baseline="0">
                <a:solidFill>
                  <a:schemeClr val="tx1"/>
                </a:solidFill>
                <a:latin typeface="Arial" panose="020B0604020202020204" pitchFamily="34" charset="0"/>
              </a:defRPr>
            </a:lvl1pPr>
            <a:lvl2pPr>
              <a:lnSpc>
                <a:spcPct val="110000"/>
              </a:lnSpc>
              <a:spcBef>
                <a:spcPts val="1500"/>
              </a:spcBef>
              <a:buClr>
                <a:schemeClr val="accent6"/>
              </a:buClr>
              <a:defRPr sz="2100" baseline="0">
                <a:latin typeface="Arial" panose="020B0604020202020204" pitchFamily="34" charset="0"/>
              </a:defRPr>
            </a:lvl2pPr>
            <a:lvl3pPr>
              <a:lnSpc>
                <a:spcPct val="110000"/>
              </a:lnSpc>
              <a:spcBef>
                <a:spcPts val="1500"/>
              </a:spcBef>
              <a:buClr>
                <a:schemeClr val="accent3"/>
              </a:buClr>
              <a:defRPr sz="2100" baseline="0">
                <a:latin typeface="Arial" panose="020B0604020202020204" pitchFamily="34" charset="0"/>
              </a:defRPr>
            </a:lvl3pPr>
          </a:lstStyle>
          <a:p>
            <a:pPr lvl="0"/>
            <a:r>
              <a:rPr lang="en-US" dirty="0"/>
              <a:t>Bulleted Lists</a:t>
            </a:r>
          </a:p>
          <a:p>
            <a:pPr lvl="0"/>
            <a:r>
              <a:rPr lang="en-US" dirty="0"/>
              <a:t>Can go here</a:t>
            </a:r>
          </a:p>
          <a:p>
            <a:pPr lvl="1"/>
            <a:r>
              <a:rPr lang="en-US" dirty="0"/>
              <a:t>Sub-bullet here</a:t>
            </a:r>
          </a:p>
          <a:p>
            <a:pPr lvl="2"/>
            <a:r>
              <a:rPr lang="en-US" dirty="0"/>
              <a:t>Third Bullet</a:t>
            </a:r>
          </a:p>
        </p:txBody>
      </p:sp>
    </p:spTree>
    <p:extLst>
      <p:ext uri="{BB962C8B-B14F-4D97-AF65-F5344CB8AC3E}">
        <p14:creationId xmlns:p14="http://schemas.microsoft.com/office/powerpoint/2010/main" val="3009396752"/>
      </p:ext>
    </p:extLst>
  </p:cSld>
  <p:clrMapOvr>
    <a:masterClrMapping/>
  </p:clrMapOvr>
  <p:extLst>
    <p:ext uri="{DCECCB84-F9BA-43D5-87BE-67443E8EF086}">
      <p15:sldGuideLst xmlns:p15="http://schemas.microsoft.com/office/powerpoint/2012/main">
        <p15:guide id="1" pos="370">
          <p15:clr>
            <a:srgbClr val="FBAE40"/>
          </p15:clr>
        </p15:guide>
        <p15:guide id="2" pos="7310">
          <p15:clr>
            <a:srgbClr val="FBAE40"/>
          </p15:clr>
        </p15:guide>
        <p15:guide id="3" orient="horz" pos="346">
          <p15:clr>
            <a:srgbClr val="FBAE40"/>
          </p15:clr>
        </p15:guide>
        <p15:guide id="4" orient="horz" pos="3929">
          <p15:clr>
            <a:srgbClr val="FBAE40"/>
          </p15:clr>
        </p15:guide>
        <p15:guide id="5" pos="3840">
          <p15:clr>
            <a:srgbClr val="FBAE40"/>
          </p15:clr>
        </p15:guide>
        <p15:guide id="6" orient="horz" pos="1253">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page (with imag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B797B30-E06F-0A40-B00E-BDDAE4171111}"/>
              </a:ext>
            </a:extLst>
          </p:cNvPr>
          <p:cNvSpPr>
            <a:spLocks noGrp="1"/>
          </p:cNvSpPr>
          <p:nvPr>
            <p:ph type="body" sz="quarter" idx="10" hasCustomPrompt="1"/>
          </p:nvPr>
        </p:nvSpPr>
        <p:spPr>
          <a:xfrm>
            <a:off x="487167" y="621138"/>
            <a:ext cx="11017250" cy="751478"/>
          </a:xfrm>
        </p:spPr>
        <p:txBody>
          <a:bodyPr anchor="b" anchorCtr="0">
            <a:normAutofit/>
          </a:bodyPr>
          <a:lstStyle>
            <a:lvl1pPr marL="0" indent="0">
              <a:buNone/>
              <a:defRPr sz="3600" b="1" i="0" cap="all" baseline="0">
                <a:latin typeface="Dosis" panose="02010503020202060003" pitchFamily="2" charset="77"/>
              </a:defRPr>
            </a:lvl1pPr>
          </a:lstStyle>
          <a:p>
            <a:pPr lvl="0"/>
            <a:r>
              <a:rPr lang="en-US"/>
              <a:t>Headline goes here</a:t>
            </a:r>
          </a:p>
        </p:txBody>
      </p:sp>
      <p:cxnSp>
        <p:nvCxnSpPr>
          <p:cNvPr id="10" name="Straight Connector 9">
            <a:extLst>
              <a:ext uri="{FF2B5EF4-FFF2-40B4-BE49-F238E27FC236}">
                <a16:creationId xmlns:a16="http://schemas.microsoft.com/office/drawing/2014/main" id="{F561DD3E-419A-6048-B0A5-AD78E15E0FC3}"/>
              </a:ext>
            </a:extLst>
          </p:cNvPr>
          <p:cNvCxnSpPr/>
          <p:nvPr userDrawn="1"/>
        </p:nvCxnSpPr>
        <p:spPr>
          <a:xfrm>
            <a:off x="587375" y="1529783"/>
            <a:ext cx="1101725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9BFF5AD1-4B62-824E-A688-954AA77B6041}"/>
              </a:ext>
            </a:extLst>
          </p:cNvPr>
          <p:cNvSpPr>
            <a:spLocks noGrp="1"/>
          </p:cNvSpPr>
          <p:nvPr>
            <p:ph type="body" sz="quarter" idx="11" hasCustomPrompt="1"/>
          </p:nvPr>
        </p:nvSpPr>
        <p:spPr>
          <a:xfrm>
            <a:off x="587374" y="1989138"/>
            <a:ext cx="5241925" cy="4248150"/>
          </a:xfrm>
        </p:spPr>
        <p:txBody>
          <a:bodyPr>
            <a:normAutofit/>
          </a:bodyPr>
          <a:lstStyle>
            <a:lvl1pPr marL="0" indent="0">
              <a:lnSpc>
                <a:spcPct val="125000"/>
              </a:lnSpc>
              <a:spcBef>
                <a:spcPts val="2200"/>
              </a:spcBef>
              <a:buClr>
                <a:schemeClr val="accent1"/>
              </a:buClr>
              <a:buNone/>
              <a:defRPr sz="2100" baseline="0">
                <a:solidFill>
                  <a:schemeClr val="tx1"/>
                </a:solidFill>
                <a:latin typeface="Arial" panose="020B0604020202020204" pitchFamily="34" charset="0"/>
              </a:defRPr>
            </a:lvl1pPr>
          </a:lstStyle>
          <a:p>
            <a:pPr lvl="0"/>
            <a:r>
              <a:rPr lang="en-US" dirty="0"/>
              <a:t>Content to go here.</a:t>
            </a:r>
          </a:p>
        </p:txBody>
      </p:sp>
      <p:sp>
        <p:nvSpPr>
          <p:cNvPr id="14" name="Picture Placeholder 13">
            <a:extLst>
              <a:ext uri="{FF2B5EF4-FFF2-40B4-BE49-F238E27FC236}">
                <a16:creationId xmlns:a16="http://schemas.microsoft.com/office/drawing/2014/main" id="{42190921-19BA-1644-B3C7-828995083C75}"/>
              </a:ext>
            </a:extLst>
          </p:cNvPr>
          <p:cNvSpPr>
            <a:spLocks noGrp="1"/>
          </p:cNvSpPr>
          <p:nvPr>
            <p:ph type="pic" sz="quarter" idx="12"/>
          </p:nvPr>
        </p:nvSpPr>
        <p:spPr>
          <a:xfrm>
            <a:off x="6372225" y="1989138"/>
            <a:ext cx="5232400" cy="4248150"/>
          </a:xfrm>
        </p:spPr>
        <p:txBody>
          <a:bodyPr/>
          <a:lstStyle/>
          <a:p>
            <a:endParaRPr lang="en-US"/>
          </a:p>
        </p:txBody>
      </p:sp>
    </p:spTree>
    <p:extLst>
      <p:ext uri="{BB962C8B-B14F-4D97-AF65-F5344CB8AC3E}">
        <p14:creationId xmlns:p14="http://schemas.microsoft.com/office/powerpoint/2010/main" val="4257018468"/>
      </p:ext>
    </p:extLst>
  </p:cSld>
  <p:clrMapOvr>
    <a:masterClrMapping/>
  </p:clrMapOvr>
  <p:extLst>
    <p:ext uri="{DCECCB84-F9BA-43D5-87BE-67443E8EF086}">
      <p15:sldGuideLst xmlns:p15="http://schemas.microsoft.com/office/powerpoint/2012/main">
        <p15:guide id="1" pos="370">
          <p15:clr>
            <a:srgbClr val="FBAE40"/>
          </p15:clr>
        </p15:guide>
        <p15:guide id="2" pos="7310">
          <p15:clr>
            <a:srgbClr val="FBAE40"/>
          </p15:clr>
        </p15:guide>
        <p15:guide id="3" orient="horz" pos="346">
          <p15:clr>
            <a:srgbClr val="FBAE40"/>
          </p15:clr>
        </p15:guide>
        <p15:guide id="4" orient="horz" pos="3929">
          <p15:clr>
            <a:srgbClr val="FBAE40"/>
          </p15:clr>
        </p15:guide>
        <p15:guide id="5" pos="3840">
          <p15:clr>
            <a:srgbClr val="FBAE40"/>
          </p15:clr>
        </p15:guide>
        <p15:guide id="6" orient="horz" pos="1253">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page (two columns)">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B797B30-E06F-0A40-B00E-BDDAE4171111}"/>
              </a:ext>
            </a:extLst>
          </p:cNvPr>
          <p:cNvSpPr>
            <a:spLocks noGrp="1"/>
          </p:cNvSpPr>
          <p:nvPr>
            <p:ph type="body" sz="quarter" idx="10" hasCustomPrompt="1"/>
          </p:nvPr>
        </p:nvSpPr>
        <p:spPr>
          <a:xfrm>
            <a:off x="487167" y="621138"/>
            <a:ext cx="11017250" cy="751478"/>
          </a:xfrm>
        </p:spPr>
        <p:txBody>
          <a:bodyPr anchor="b" anchorCtr="0">
            <a:normAutofit/>
          </a:bodyPr>
          <a:lstStyle>
            <a:lvl1pPr marL="0" indent="0">
              <a:buNone/>
              <a:defRPr sz="3600" b="1" i="0" cap="all" baseline="0">
                <a:latin typeface="Dosis" panose="02010503020202060003" pitchFamily="2" charset="77"/>
              </a:defRPr>
            </a:lvl1pPr>
          </a:lstStyle>
          <a:p>
            <a:pPr lvl="0"/>
            <a:r>
              <a:rPr lang="en-US"/>
              <a:t>Headline goes here</a:t>
            </a:r>
          </a:p>
        </p:txBody>
      </p:sp>
      <p:cxnSp>
        <p:nvCxnSpPr>
          <p:cNvPr id="10" name="Straight Connector 9">
            <a:extLst>
              <a:ext uri="{FF2B5EF4-FFF2-40B4-BE49-F238E27FC236}">
                <a16:creationId xmlns:a16="http://schemas.microsoft.com/office/drawing/2014/main" id="{F561DD3E-419A-6048-B0A5-AD78E15E0FC3}"/>
              </a:ext>
            </a:extLst>
          </p:cNvPr>
          <p:cNvCxnSpPr/>
          <p:nvPr userDrawn="1"/>
        </p:nvCxnSpPr>
        <p:spPr>
          <a:xfrm>
            <a:off x="587375" y="1529783"/>
            <a:ext cx="1101725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9BFF5AD1-4B62-824E-A688-954AA77B6041}"/>
              </a:ext>
            </a:extLst>
          </p:cNvPr>
          <p:cNvSpPr>
            <a:spLocks noGrp="1"/>
          </p:cNvSpPr>
          <p:nvPr>
            <p:ph type="body" sz="quarter" idx="11" hasCustomPrompt="1"/>
          </p:nvPr>
        </p:nvSpPr>
        <p:spPr>
          <a:xfrm>
            <a:off x="587374" y="1989138"/>
            <a:ext cx="5241925" cy="4248150"/>
          </a:xfrm>
        </p:spPr>
        <p:txBody>
          <a:bodyPr>
            <a:normAutofit/>
          </a:bodyPr>
          <a:lstStyle>
            <a:lvl1pPr marL="0" indent="0">
              <a:lnSpc>
                <a:spcPct val="125000"/>
              </a:lnSpc>
              <a:spcBef>
                <a:spcPts val="2200"/>
              </a:spcBef>
              <a:buClr>
                <a:schemeClr val="accent1"/>
              </a:buClr>
              <a:buNone/>
              <a:defRPr sz="2100" baseline="0">
                <a:solidFill>
                  <a:schemeClr val="tx1"/>
                </a:solidFill>
                <a:latin typeface="Arial" panose="020B0604020202020204" pitchFamily="34" charset="0"/>
              </a:defRPr>
            </a:lvl1pPr>
          </a:lstStyle>
          <a:p>
            <a:pPr lvl="0"/>
            <a:r>
              <a:rPr lang="en-US" dirty="0"/>
              <a:t>Content to go here.</a:t>
            </a:r>
          </a:p>
        </p:txBody>
      </p:sp>
      <p:sp>
        <p:nvSpPr>
          <p:cNvPr id="6" name="Text Placeholder 11">
            <a:extLst>
              <a:ext uri="{FF2B5EF4-FFF2-40B4-BE49-F238E27FC236}">
                <a16:creationId xmlns:a16="http://schemas.microsoft.com/office/drawing/2014/main" id="{B770242F-DD39-474C-8C5B-23ACD1A966CC}"/>
              </a:ext>
            </a:extLst>
          </p:cNvPr>
          <p:cNvSpPr>
            <a:spLocks noGrp="1"/>
          </p:cNvSpPr>
          <p:nvPr>
            <p:ph type="body" sz="quarter" idx="12" hasCustomPrompt="1"/>
          </p:nvPr>
        </p:nvSpPr>
        <p:spPr>
          <a:xfrm>
            <a:off x="6355456" y="1989138"/>
            <a:ext cx="5241925" cy="4248150"/>
          </a:xfrm>
        </p:spPr>
        <p:txBody>
          <a:bodyPr>
            <a:normAutofit/>
          </a:bodyPr>
          <a:lstStyle>
            <a:lvl1pPr marL="0" indent="0">
              <a:lnSpc>
                <a:spcPct val="125000"/>
              </a:lnSpc>
              <a:spcBef>
                <a:spcPts val="2200"/>
              </a:spcBef>
              <a:buClr>
                <a:schemeClr val="accent1"/>
              </a:buClr>
              <a:buNone/>
              <a:defRPr sz="2100" baseline="0">
                <a:solidFill>
                  <a:schemeClr val="tx1"/>
                </a:solidFill>
                <a:latin typeface="Arial" panose="020B0604020202020204" pitchFamily="34" charset="0"/>
              </a:defRPr>
            </a:lvl1pPr>
          </a:lstStyle>
          <a:p>
            <a:pPr lvl="0"/>
            <a:r>
              <a:rPr lang="en-US" dirty="0"/>
              <a:t>Content to go here.</a:t>
            </a:r>
          </a:p>
        </p:txBody>
      </p:sp>
    </p:spTree>
    <p:extLst>
      <p:ext uri="{BB962C8B-B14F-4D97-AF65-F5344CB8AC3E}">
        <p14:creationId xmlns:p14="http://schemas.microsoft.com/office/powerpoint/2010/main" val="3165991570"/>
      </p:ext>
    </p:extLst>
  </p:cSld>
  <p:clrMapOvr>
    <a:masterClrMapping/>
  </p:clrMapOvr>
  <p:extLst>
    <p:ext uri="{DCECCB84-F9BA-43D5-87BE-67443E8EF086}">
      <p15:sldGuideLst xmlns:p15="http://schemas.microsoft.com/office/powerpoint/2012/main">
        <p15:guide id="1" pos="370">
          <p15:clr>
            <a:srgbClr val="FBAE40"/>
          </p15:clr>
        </p15:guide>
        <p15:guide id="2" pos="7310">
          <p15:clr>
            <a:srgbClr val="FBAE40"/>
          </p15:clr>
        </p15:guide>
        <p15:guide id="3" orient="horz" pos="346">
          <p15:clr>
            <a:srgbClr val="FBAE40"/>
          </p15:clr>
        </p15:guide>
        <p15:guide id="4" orient="horz" pos="3929">
          <p15:clr>
            <a:srgbClr val="FBAE40"/>
          </p15:clr>
        </p15:guide>
        <p15:guide id="5" pos="3840">
          <p15:clr>
            <a:srgbClr val="FBAE40"/>
          </p15:clr>
        </p15:guide>
        <p15:guide id="6" orient="horz" pos="1253">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page bulleted (with graph)">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B797B30-E06F-0A40-B00E-BDDAE4171111}"/>
              </a:ext>
            </a:extLst>
          </p:cNvPr>
          <p:cNvSpPr>
            <a:spLocks noGrp="1"/>
          </p:cNvSpPr>
          <p:nvPr>
            <p:ph type="body" sz="quarter" idx="10" hasCustomPrompt="1"/>
          </p:nvPr>
        </p:nvSpPr>
        <p:spPr>
          <a:xfrm>
            <a:off x="487167" y="621138"/>
            <a:ext cx="11017250" cy="751478"/>
          </a:xfrm>
        </p:spPr>
        <p:txBody>
          <a:bodyPr anchor="b" anchorCtr="0">
            <a:normAutofit/>
          </a:bodyPr>
          <a:lstStyle>
            <a:lvl1pPr marL="0" indent="0">
              <a:buNone/>
              <a:defRPr sz="3600" b="1" i="0" cap="all" baseline="0">
                <a:latin typeface="Dosis" panose="02010503020202060003" pitchFamily="2" charset="77"/>
              </a:defRPr>
            </a:lvl1pPr>
          </a:lstStyle>
          <a:p>
            <a:pPr lvl="0"/>
            <a:r>
              <a:rPr lang="en-US"/>
              <a:t>Headline goes here</a:t>
            </a:r>
          </a:p>
        </p:txBody>
      </p:sp>
      <p:cxnSp>
        <p:nvCxnSpPr>
          <p:cNvPr id="10" name="Straight Connector 9">
            <a:extLst>
              <a:ext uri="{FF2B5EF4-FFF2-40B4-BE49-F238E27FC236}">
                <a16:creationId xmlns:a16="http://schemas.microsoft.com/office/drawing/2014/main" id="{F561DD3E-419A-6048-B0A5-AD78E15E0FC3}"/>
              </a:ext>
            </a:extLst>
          </p:cNvPr>
          <p:cNvCxnSpPr/>
          <p:nvPr userDrawn="1"/>
        </p:nvCxnSpPr>
        <p:spPr>
          <a:xfrm>
            <a:off x="587375" y="1529783"/>
            <a:ext cx="1101725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9BFF5AD1-4B62-824E-A688-954AA77B6041}"/>
              </a:ext>
            </a:extLst>
          </p:cNvPr>
          <p:cNvSpPr>
            <a:spLocks noGrp="1"/>
          </p:cNvSpPr>
          <p:nvPr>
            <p:ph type="body" sz="quarter" idx="11" hasCustomPrompt="1"/>
          </p:nvPr>
        </p:nvSpPr>
        <p:spPr>
          <a:xfrm>
            <a:off x="587374" y="1989138"/>
            <a:ext cx="5241925" cy="4248150"/>
          </a:xfrm>
        </p:spPr>
        <p:txBody>
          <a:bodyPr>
            <a:normAutofit/>
          </a:bodyPr>
          <a:lstStyle>
            <a:lvl1pPr>
              <a:lnSpc>
                <a:spcPct val="125000"/>
              </a:lnSpc>
              <a:spcBef>
                <a:spcPts val="2200"/>
              </a:spcBef>
              <a:buClr>
                <a:schemeClr val="accent1"/>
              </a:buClr>
              <a:defRPr sz="2100" baseline="0">
                <a:solidFill>
                  <a:schemeClr val="tx1"/>
                </a:solidFill>
                <a:latin typeface="Arial" panose="020B0604020202020204" pitchFamily="34" charset="0"/>
              </a:defRPr>
            </a:lvl1pPr>
            <a:lvl2pPr>
              <a:lnSpc>
                <a:spcPct val="110000"/>
              </a:lnSpc>
              <a:spcBef>
                <a:spcPts val="1500"/>
              </a:spcBef>
              <a:buClr>
                <a:schemeClr val="accent6"/>
              </a:buClr>
              <a:defRPr sz="2100" baseline="0">
                <a:latin typeface="Arial" panose="020B0604020202020204" pitchFamily="34" charset="0"/>
              </a:defRPr>
            </a:lvl2pPr>
            <a:lvl3pPr>
              <a:lnSpc>
                <a:spcPct val="110000"/>
              </a:lnSpc>
              <a:spcBef>
                <a:spcPts val="1500"/>
              </a:spcBef>
              <a:buClr>
                <a:schemeClr val="accent3"/>
              </a:buClr>
              <a:defRPr sz="2100" baseline="0">
                <a:latin typeface="Arial" panose="020B0604020202020204" pitchFamily="34" charset="0"/>
              </a:defRPr>
            </a:lvl3pPr>
          </a:lstStyle>
          <a:p>
            <a:pPr lvl="0"/>
            <a:r>
              <a:rPr lang="en-US" dirty="0"/>
              <a:t>Bulleted Lists</a:t>
            </a:r>
          </a:p>
          <a:p>
            <a:pPr lvl="1"/>
            <a:r>
              <a:rPr lang="en-US" dirty="0"/>
              <a:t>Sub-bullet here</a:t>
            </a:r>
          </a:p>
          <a:p>
            <a:pPr lvl="2"/>
            <a:r>
              <a:rPr lang="en-US" dirty="0"/>
              <a:t>Third Bullet</a:t>
            </a:r>
          </a:p>
          <a:p>
            <a:pPr lvl="0"/>
            <a:r>
              <a:rPr lang="en-US" dirty="0"/>
              <a:t>Can go here</a:t>
            </a:r>
          </a:p>
        </p:txBody>
      </p:sp>
      <p:sp>
        <p:nvSpPr>
          <p:cNvPr id="3" name="Chart Placeholder 2">
            <a:extLst>
              <a:ext uri="{FF2B5EF4-FFF2-40B4-BE49-F238E27FC236}">
                <a16:creationId xmlns:a16="http://schemas.microsoft.com/office/drawing/2014/main" id="{AF6C07BA-949A-5840-A0AF-C1085D883B67}"/>
              </a:ext>
            </a:extLst>
          </p:cNvPr>
          <p:cNvSpPr>
            <a:spLocks noGrp="1"/>
          </p:cNvSpPr>
          <p:nvPr>
            <p:ph type="chart" sz="quarter" idx="12"/>
          </p:nvPr>
        </p:nvSpPr>
        <p:spPr>
          <a:xfrm>
            <a:off x="6096000" y="1989137"/>
            <a:ext cx="5508625" cy="4248151"/>
          </a:xfrm>
        </p:spPr>
        <p:txBody>
          <a:bodyPr/>
          <a:lstStyle/>
          <a:p>
            <a:endParaRPr lang="en-US"/>
          </a:p>
        </p:txBody>
      </p:sp>
    </p:spTree>
    <p:extLst>
      <p:ext uri="{BB962C8B-B14F-4D97-AF65-F5344CB8AC3E}">
        <p14:creationId xmlns:p14="http://schemas.microsoft.com/office/powerpoint/2010/main" val="2703394663"/>
      </p:ext>
    </p:extLst>
  </p:cSld>
  <p:clrMapOvr>
    <a:masterClrMapping/>
  </p:clrMapOvr>
  <p:extLst>
    <p:ext uri="{DCECCB84-F9BA-43D5-87BE-67443E8EF086}">
      <p15:sldGuideLst xmlns:p15="http://schemas.microsoft.com/office/powerpoint/2012/main">
        <p15:guide id="1" pos="370">
          <p15:clr>
            <a:srgbClr val="FBAE40"/>
          </p15:clr>
        </p15:guide>
        <p15:guide id="2" pos="7310">
          <p15:clr>
            <a:srgbClr val="FBAE40"/>
          </p15:clr>
        </p15:guide>
        <p15:guide id="3" orient="horz" pos="346">
          <p15:clr>
            <a:srgbClr val="FBAE40"/>
          </p15:clr>
        </p15:guide>
        <p15:guide id="4" orient="horz" pos="3929">
          <p15:clr>
            <a:srgbClr val="FBAE40"/>
          </p15:clr>
        </p15:guide>
        <p15:guide id="5" pos="3840">
          <p15:clr>
            <a:srgbClr val="FBAE40"/>
          </p15:clr>
        </p15:guide>
        <p15:guide id="6" orient="horz" pos="1253"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ndalone Quote (yell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18822BA-0D34-5443-94F7-FE09FBED7648}"/>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0903F8D9-0BB9-2343-B4D1-BF5AA3B6F008}"/>
              </a:ext>
            </a:extLst>
          </p:cNvPr>
          <p:cNvSpPr>
            <a:spLocks noGrp="1"/>
          </p:cNvSpPr>
          <p:nvPr>
            <p:ph type="body" sz="quarter" idx="10" hasCustomPrompt="1"/>
          </p:nvPr>
        </p:nvSpPr>
        <p:spPr>
          <a:xfrm>
            <a:off x="1377156" y="1591500"/>
            <a:ext cx="9437687" cy="2469600"/>
          </a:xfrm>
        </p:spPr>
        <p:txBody>
          <a:bodyPr anchor="b" anchorCtr="0">
            <a:normAutofit/>
          </a:bodyPr>
          <a:lstStyle>
            <a:lvl1pPr marL="0" indent="0" algn="ctr">
              <a:lnSpc>
                <a:spcPct val="110000"/>
              </a:lnSpc>
              <a:buNone/>
              <a:defRPr sz="4000" cap="all" baseline="0">
                <a:solidFill>
                  <a:schemeClr val="bg1"/>
                </a:solidFill>
                <a:latin typeface="Dosis-Medium" panose="02010503020202060003" pitchFamily="2" charset="77"/>
              </a:defRPr>
            </a:lvl1pPr>
          </a:lstStyle>
          <a:p>
            <a:pPr lvl="0"/>
            <a:r>
              <a:rPr lang="en-GB"/>
              <a:t>“Quote can go here, or perhaps a statistic or some sort of standalone content that you want to stand out”</a:t>
            </a:r>
            <a:endParaRPr lang="en-US"/>
          </a:p>
        </p:txBody>
      </p:sp>
      <p:sp>
        <p:nvSpPr>
          <p:cNvPr id="11" name="Text Placeholder 10">
            <a:extLst>
              <a:ext uri="{FF2B5EF4-FFF2-40B4-BE49-F238E27FC236}">
                <a16:creationId xmlns:a16="http://schemas.microsoft.com/office/drawing/2014/main" id="{4F521A65-BD3D-F941-A1A8-BF34DCE5544D}"/>
              </a:ext>
            </a:extLst>
          </p:cNvPr>
          <p:cNvSpPr>
            <a:spLocks noGrp="1"/>
          </p:cNvSpPr>
          <p:nvPr>
            <p:ph type="body" sz="quarter" idx="11" hasCustomPrompt="1"/>
          </p:nvPr>
        </p:nvSpPr>
        <p:spPr>
          <a:xfrm>
            <a:off x="1376363" y="4352100"/>
            <a:ext cx="9437687" cy="714375"/>
          </a:xfrm>
        </p:spPr>
        <p:txBody>
          <a:bodyPr>
            <a:normAutofit/>
          </a:bodyPr>
          <a:lstStyle>
            <a:lvl1pPr marL="0" indent="0" algn="ctr">
              <a:buNone/>
              <a:defRPr sz="1800" baseline="0">
                <a:solidFill>
                  <a:schemeClr val="bg1"/>
                </a:solidFill>
                <a:latin typeface="Arial" panose="020B0604020202020204" pitchFamily="34" charset="0"/>
              </a:defRPr>
            </a:lvl1pPr>
          </a:lstStyle>
          <a:p>
            <a:pPr lvl="0"/>
            <a:r>
              <a:rPr lang="en-GB" dirty="0"/>
              <a:t>Name or Date</a:t>
            </a:r>
            <a:endParaRPr lang="en-US" dirty="0"/>
          </a:p>
        </p:txBody>
      </p:sp>
    </p:spTree>
    <p:extLst>
      <p:ext uri="{BB962C8B-B14F-4D97-AF65-F5344CB8AC3E}">
        <p14:creationId xmlns:p14="http://schemas.microsoft.com/office/powerpoint/2010/main" val="32657079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andalone Quote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18822BA-0D34-5443-94F7-FE09FBED7648}"/>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0903F8D9-0BB9-2343-B4D1-BF5AA3B6F008}"/>
              </a:ext>
            </a:extLst>
          </p:cNvPr>
          <p:cNvSpPr>
            <a:spLocks noGrp="1"/>
          </p:cNvSpPr>
          <p:nvPr>
            <p:ph type="body" sz="quarter" idx="10" hasCustomPrompt="1"/>
          </p:nvPr>
        </p:nvSpPr>
        <p:spPr>
          <a:xfrm>
            <a:off x="1377156" y="1591500"/>
            <a:ext cx="9437687" cy="2469600"/>
          </a:xfrm>
        </p:spPr>
        <p:txBody>
          <a:bodyPr anchor="b" anchorCtr="0">
            <a:normAutofit/>
          </a:bodyPr>
          <a:lstStyle>
            <a:lvl1pPr marL="0" indent="0" algn="ctr">
              <a:lnSpc>
                <a:spcPct val="110000"/>
              </a:lnSpc>
              <a:buNone/>
              <a:defRPr sz="4000" cap="all" baseline="0">
                <a:solidFill>
                  <a:schemeClr val="bg1"/>
                </a:solidFill>
                <a:latin typeface="Dosis-Medium" panose="02010503020202060003" pitchFamily="2" charset="77"/>
              </a:defRPr>
            </a:lvl1pPr>
          </a:lstStyle>
          <a:p>
            <a:pPr lvl="0"/>
            <a:r>
              <a:rPr lang="en-GB"/>
              <a:t>“Quote can go here, or perhaps a statistic or some sort of standalone content that you want to stand out”</a:t>
            </a:r>
            <a:endParaRPr lang="en-US"/>
          </a:p>
        </p:txBody>
      </p:sp>
      <p:sp>
        <p:nvSpPr>
          <p:cNvPr id="11" name="Text Placeholder 10">
            <a:extLst>
              <a:ext uri="{FF2B5EF4-FFF2-40B4-BE49-F238E27FC236}">
                <a16:creationId xmlns:a16="http://schemas.microsoft.com/office/drawing/2014/main" id="{4F521A65-BD3D-F941-A1A8-BF34DCE5544D}"/>
              </a:ext>
            </a:extLst>
          </p:cNvPr>
          <p:cNvSpPr>
            <a:spLocks noGrp="1"/>
          </p:cNvSpPr>
          <p:nvPr>
            <p:ph type="body" sz="quarter" idx="11" hasCustomPrompt="1"/>
          </p:nvPr>
        </p:nvSpPr>
        <p:spPr>
          <a:xfrm>
            <a:off x="1376363" y="4352100"/>
            <a:ext cx="9437687" cy="714375"/>
          </a:xfrm>
        </p:spPr>
        <p:txBody>
          <a:bodyPr>
            <a:normAutofit/>
          </a:bodyPr>
          <a:lstStyle>
            <a:lvl1pPr marL="0" indent="0" algn="ctr">
              <a:buNone/>
              <a:defRPr sz="1800" baseline="0">
                <a:solidFill>
                  <a:schemeClr val="bg1"/>
                </a:solidFill>
                <a:latin typeface="Arial" panose="020B0604020202020204" pitchFamily="34" charset="0"/>
              </a:defRPr>
            </a:lvl1pPr>
          </a:lstStyle>
          <a:p>
            <a:pPr lvl="0"/>
            <a:r>
              <a:rPr lang="en-GB" dirty="0"/>
              <a:t>Name or Date</a:t>
            </a:r>
            <a:endParaRPr lang="en-US" dirty="0"/>
          </a:p>
        </p:txBody>
      </p:sp>
    </p:spTree>
    <p:extLst>
      <p:ext uri="{BB962C8B-B14F-4D97-AF65-F5344CB8AC3E}">
        <p14:creationId xmlns:p14="http://schemas.microsoft.com/office/powerpoint/2010/main" val="23483006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tandalone Quote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18822BA-0D34-5443-94F7-FE09FBED7648}"/>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0903F8D9-0BB9-2343-B4D1-BF5AA3B6F008}"/>
              </a:ext>
            </a:extLst>
          </p:cNvPr>
          <p:cNvSpPr>
            <a:spLocks noGrp="1"/>
          </p:cNvSpPr>
          <p:nvPr>
            <p:ph type="body" sz="quarter" idx="10" hasCustomPrompt="1"/>
          </p:nvPr>
        </p:nvSpPr>
        <p:spPr>
          <a:xfrm>
            <a:off x="1377156" y="1591500"/>
            <a:ext cx="9437687" cy="2469600"/>
          </a:xfrm>
        </p:spPr>
        <p:txBody>
          <a:bodyPr anchor="b" anchorCtr="0">
            <a:normAutofit/>
          </a:bodyPr>
          <a:lstStyle>
            <a:lvl1pPr marL="0" indent="0" algn="ctr">
              <a:lnSpc>
                <a:spcPct val="110000"/>
              </a:lnSpc>
              <a:buNone/>
              <a:defRPr sz="4000" cap="all" baseline="0">
                <a:solidFill>
                  <a:schemeClr val="bg1"/>
                </a:solidFill>
                <a:latin typeface="Dosis-SemiBold" panose="02010503020202060003" pitchFamily="2" charset="77"/>
              </a:defRPr>
            </a:lvl1pPr>
          </a:lstStyle>
          <a:p>
            <a:pPr lvl="0"/>
            <a:r>
              <a:rPr lang="en-GB"/>
              <a:t>“Quote can go here, or perhaps a statistic or some sort of standalone content that you want to stand out”</a:t>
            </a:r>
            <a:endParaRPr lang="en-US"/>
          </a:p>
        </p:txBody>
      </p:sp>
      <p:sp>
        <p:nvSpPr>
          <p:cNvPr id="11" name="Text Placeholder 10">
            <a:extLst>
              <a:ext uri="{FF2B5EF4-FFF2-40B4-BE49-F238E27FC236}">
                <a16:creationId xmlns:a16="http://schemas.microsoft.com/office/drawing/2014/main" id="{4F521A65-BD3D-F941-A1A8-BF34DCE5544D}"/>
              </a:ext>
            </a:extLst>
          </p:cNvPr>
          <p:cNvSpPr>
            <a:spLocks noGrp="1"/>
          </p:cNvSpPr>
          <p:nvPr>
            <p:ph type="body" sz="quarter" idx="11" hasCustomPrompt="1"/>
          </p:nvPr>
        </p:nvSpPr>
        <p:spPr>
          <a:xfrm>
            <a:off x="1376363" y="4352100"/>
            <a:ext cx="9437687" cy="714375"/>
          </a:xfrm>
        </p:spPr>
        <p:txBody>
          <a:bodyPr>
            <a:normAutofit/>
          </a:bodyPr>
          <a:lstStyle>
            <a:lvl1pPr marL="0" indent="0" algn="ctr">
              <a:buNone/>
              <a:defRPr sz="1800" baseline="0">
                <a:solidFill>
                  <a:schemeClr val="bg1"/>
                </a:solidFill>
                <a:latin typeface="Arial" panose="020B0604020202020204" pitchFamily="34" charset="0"/>
              </a:defRPr>
            </a:lvl1pPr>
          </a:lstStyle>
          <a:p>
            <a:pPr lvl="0"/>
            <a:r>
              <a:rPr lang="en-GB" dirty="0"/>
              <a:t>Name or Date</a:t>
            </a:r>
            <a:endParaRPr lang="en-US" dirty="0"/>
          </a:p>
        </p:txBody>
      </p:sp>
    </p:spTree>
    <p:extLst>
      <p:ext uri="{BB962C8B-B14F-4D97-AF65-F5344CB8AC3E}">
        <p14:creationId xmlns:p14="http://schemas.microsoft.com/office/powerpoint/2010/main" val="38145442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break (pi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18822BA-0D34-5443-94F7-FE09FBED7648}"/>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0903F8D9-0BB9-2343-B4D1-BF5AA3B6F008}"/>
              </a:ext>
            </a:extLst>
          </p:cNvPr>
          <p:cNvSpPr>
            <a:spLocks noGrp="1"/>
          </p:cNvSpPr>
          <p:nvPr>
            <p:ph type="body" sz="quarter" idx="10" hasCustomPrompt="1"/>
          </p:nvPr>
        </p:nvSpPr>
        <p:spPr>
          <a:xfrm>
            <a:off x="1377156" y="2257425"/>
            <a:ext cx="9437687" cy="1546500"/>
          </a:xfrm>
        </p:spPr>
        <p:txBody>
          <a:bodyPr anchor="b" anchorCtr="0">
            <a:normAutofit/>
          </a:bodyPr>
          <a:lstStyle>
            <a:lvl1pPr marL="0" indent="0" algn="ctr">
              <a:lnSpc>
                <a:spcPct val="100000"/>
              </a:lnSpc>
              <a:buNone/>
              <a:defRPr sz="4000" b="1" i="0" cap="all" baseline="0">
                <a:solidFill>
                  <a:schemeClr val="bg1"/>
                </a:solidFill>
                <a:latin typeface="Dosis" panose="02010503020202060003" pitchFamily="2" charset="77"/>
              </a:defRPr>
            </a:lvl1pPr>
          </a:lstStyle>
          <a:p>
            <a:pPr lvl="0"/>
            <a:r>
              <a:rPr lang="en-GB"/>
              <a:t>ChAPTER TITLE #01: </a:t>
            </a:r>
          </a:p>
          <a:p>
            <a:pPr lvl="0"/>
            <a:r>
              <a:rPr lang="en-GB"/>
              <a:t>TITLE OF SECTION GOES HERE</a:t>
            </a:r>
            <a:endParaRPr lang="en-US"/>
          </a:p>
        </p:txBody>
      </p:sp>
      <p:cxnSp>
        <p:nvCxnSpPr>
          <p:cNvPr id="3" name="Straight Connector 2">
            <a:extLst>
              <a:ext uri="{FF2B5EF4-FFF2-40B4-BE49-F238E27FC236}">
                <a16:creationId xmlns:a16="http://schemas.microsoft.com/office/drawing/2014/main" id="{E56C1676-FDD9-8446-8BDF-B181F5CF7C2C}"/>
              </a:ext>
            </a:extLst>
          </p:cNvPr>
          <p:cNvCxnSpPr>
            <a:cxnSpLocks/>
          </p:cNvCxnSpPr>
          <p:nvPr userDrawn="1"/>
        </p:nvCxnSpPr>
        <p:spPr>
          <a:xfrm>
            <a:off x="5169197" y="4071938"/>
            <a:ext cx="1853605"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47436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break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18822BA-0D34-5443-94F7-FE09FBED7648}"/>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0903F8D9-0BB9-2343-B4D1-BF5AA3B6F008}"/>
              </a:ext>
            </a:extLst>
          </p:cNvPr>
          <p:cNvSpPr>
            <a:spLocks noGrp="1"/>
          </p:cNvSpPr>
          <p:nvPr>
            <p:ph type="body" sz="quarter" idx="10" hasCustomPrompt="1"/>
          </p:nvPr>
        </p:nvSpPr>
        <p:spPr>
          <a:xfrm>
            <a:off x="1377156" y="2257425"/>
            <a:ext cx="9437687" cy="1546500"/>
          </a:xfrm>
        </p:spPr>
        <p:txBody>
          <a:bodyPr anchor="b" anchorCtr="0">
            <a:normAutofit/>
          </a:bodyPr>
          <a:lstStyle>
            <a:lvl1pPr marL="0" indent="0" algn="ctr">
              <a:lnSpc>
                <a:spcPct val="100000"/>
              </a:lnSpc>
              <a:buNone/>
              <a:defRPr sz="4000" b="1" i="0" cap="all" baseline="0">
                <a:solidFill>
                  <a:schemeClr val="bg1"/>
                </a:solidFill>
                <a:latin typeface="Dosis" panose="02010503020202060003" pitchFamily="2" charset="77"/>
              </a:defRPr>
            </a:lvl1pPr>
          </a:lstStyle>
          <a:p>
            <a:pPr lvl="0"/>
            <a:r>
              <a:rPr lang="en-GB"/>
              <a:t>ChAPTER TITLE #01: </a:t>
            </a:r>
          </a:p>
          <a:p>
            <a:pPr lvl="0"/>
            <a:r>
              <a:rPr lang="en-GB"/>
              <a:t>TITLE OF SECTION GOES HERE</a:t>
            </a:r>
            <a:endParaRPr lang="en-US"/>
          </a:p>
        </p:txBody>
      </p:sp>
      <p:cxnSp>
        <p:nvCxnSpPr>
          <p:cNvPr id="3" name="Straight Connector 2">
            <a:extLst>
              <a:ext uri="{FF2B5EF4-FFF2-40B4-BE49-F238E27FC236}">
                <a16:creationId xmlns:a16="http://schemas.microsoft.com/office/drawing/2014/main" id="{E56C1676-FDD9-8446-8BDF-B181F5CF7C2C}"/>
              </a:ext>
            </a:extLst>
          </p:cNvPr>
          <p:cNvCxnSpPr>
            <a:cxnSpLocks/>
          </p:cNvCxnSpPr>
          <p:nvPr userDrawn="1"/>
        </p:nvCxnSpPr>
        <p:spPr>
          <a:xfrm>
            <a:off x="5169197" y="4071938"/>
            <a:ext cx="1853605"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20714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Section break (yell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18822BA-0D34-5443-94F7-FE09FBED7648}"/>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0903F8D9-0BB9-2343-B4D1-BF5AA3B6F008}"/>
              </a:ext>
            </a:extLst>
          </p:cNvPr>
          <p:cNvSpPr>
            <a:spLocks noGrp="1"/>
          </p:cNvSpPr>
          <p:nvPr>
            <p:ph type="body" sz="quarter" idx="10" hasCustomPrompt="1"/>
          </p:nvPr>
        </p:nvSpPr>
        <p:spPr>
          <a:xfrm>
            <a:off x="1377156" y="2257425"/>
            <a:ext cx="9437687" cy="1546500"/>
          </a:xfrm>
        </p:spPr>
        <p:txBody>
          <a:bodyPr anchor="b" anchorCtr="0">
            <a:normAutofit/>
          </a:bodyPr>
          <a:lstStyle>
            <a:lvl1pPr marL="0" indent="0" algn="ctr">
              <a:lnSpc>
                <a:spcPct val="100000"/>
              </a:lnSpc>
              <a:buNone/>
              <a:defRPr sz="4000" b="1" i="0" cap="all" baseline="0">
                <a:solidFill>
                  <a:schemeClr val="bg1"/>
                </a:solidFill>
                <a:latin typeface="Dosis" panose="02010503020202060003" pitchFamily="2" charset="77"/>
              </a:defRPr>
            </a:lvl1pPr>
          </a:lstStyle>
          <a:p>
            <a:pPr lvl="0"/>
            <a:r>
              <a:rPr lang="en-GB"/>
              <a:t>ChAPTER TITLE #01: </a:t>
            </a:r>
          </a:p>
          <a:p>
            <a:pPr lvl="0"/>
            <a:r>
              <a:rPr lang="en-GB"/>
              <a:t>TITLE OF SECTION GOES HERE</a:t>
            </a:r>
            <a:endParaRPr lang="en-US"/>
          </a:p>
        </p:txBody>
      </p:sp>
      <p:cxnSp>
        <p:nvCxnSpPr>
          <p:cNvPr id="3" name="Straight Connector 2">
            <a:extLst>
              <a:ext uri="{FF2B5EF4-FFF2-40B4-BE49-F238E27FC236}">
                <a16:creationId xmlns:a16="http://schemas.microsoft.com/office/drawing/2014/main" id="{E56C1676-FDD9-8446-8BDF-B181F5CF7C2C}"/>
              </a:ext>
            </a:extLst>
          </p:cNvPr>
          <p:cNvCxnSpPr>
            <a:cxnSpLocks/>
          </p:cNvCxnSpPr>
          <p:nvPr userDrawn="1"/>
        </p:nvCxnSpPr>
        <p:spPr>
          <a:xfrm>
            <a:off x="5169197" y="4071938"/>
            <a:ext cx="1853605"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96106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Screen Imag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0B424DAD-687D-F948-9496-FC839B6CB6AC}"/>
              </a:ext>
            </a:extLst>
          </p:cNvPr>
          <p:cNvSpPr>
            <a:spLocks noGrp="1"/>
          </p:cNvSpPr>
          <p:nvPr>
            <p:ph type="pic" sz="quarter" idx="10"/>
          </p:nvPr>
        </p:nvSpPr>
        <p:spPr>
          <a:xfrm>
            <a:off x="0" y="0"/>
            <a:ext cx="12192000" cy="6858000"/>
          </a:xfrm>
        </p:spPr>
        <p:txBody>
          <a:bodyPr/>
          <a:lstStyle/>
          <a:p>
            <a:endParaRPr lang="en-US"/>
          </a:p>
        </p:txBody>
      </p:sp>
    </p:spTree>
    <p:extLst>
      <p:ext uri="{BB962C8B-B14F-4D97-AF65-F5344CB8AC3E}">
        <p14:creationId xmlns:p14="http://schemas.microsoft.com/office/powerpoint/2010/main" val="38398818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s page - long (gree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900F141-1F6C-164F-AC42-89246DAE6B8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a:t> </a:t>
            </a:r>
          </a:p>
        </p:txBody>
      </p:sp>
      <p:sp>
        <p:nvSpPr>
          <p:cNvPr id="9" name="Text Placeholder 7">
            <a:extLst>
              <a:ext uri="{FF2B5EF4-FFF2-40B4-BE49-F238E27FC236}">
                <a16:creationId xmlns:a16="http://schemas.microsoft.com/office/drawing/2014/main" id="{DE1FECB1-F8CB-C14F-AF1F-899191002F16}"/>
              </a:ext>
            </a:extLst>
          </p:cNvPr>
          <p:cNvSpPr>
            <a:spLocks noGrp="1"/>
          </p:cNvSpPr>
          <p:nvPr>
            <p:ph type="body" sz="quarter" idx="10" hasCustomPrompt="1"/>
          </p:nvPr>
        </p:nvSpPr>
        <p:spPr>
          <a:xfrm>
            <a:off x="958655" y="835458"/>
            <a:ext cx="10177658" cy="751478"/>
          </a:xfrm>
        </p:spPr>
        <p:txBody>
          <a:bodyPr anchor="b" anchorCtr="0">
            <a:normAutofit/>
          </a:bodyPr>
          <a:lstStyle>
            <a:lvl1pPr marL="0" indent="0">
              <a:buNone/>
              <a:defRPr sz="3600" b="1" i="0" cap="all" baseline="0">
                <a:solidFill>
                  <a:schemeClr val="bg1"/>
                </a:solidFill>
                <a:latin typeface="Dosis" panose="02010503020202060003" pitchFamily="2" charset="77"/>
              </a:defRPr>
            </a:lvl1pPr>
          </a:lstStyle>
          <a:p>
            <a:pPr lvl="0"/>
            <a:r>
              <a:rPr lang="en-US"/>
              <a:t>CONTENTS</a:t>
            </a:r>
          </a:p>
        </p:txBody>
      </p:sp>
      <p:sp>
        <p:nvSpPr>
          <p:cNvPr id="11" name="Text Placeholder 7">
            <a:extLst>
              <a:ext uri="{FF2B5EF4-FFF2-40B4-BE49-F238E27FC236}">
                <a16:creationId xmlns:a16="http://schemas.microsoft.com/office/drawing/2014/main" id="{04C2F95D-874F-0549-9CB1-CD1F01657ECF}"/>
              </a:ext>
            </a:extLst>
          </p:cNvPr>
          <p:cNvSpPr>
            <a:spLocks noGrp="1"/>
          </p:cNvSpPr>
          <p:nvPr>
            <p:ph type="body" sz="quarter" idx="11" hasCustomPrompt="1"/>
          </p:nvPr>
        </p:nvSpPr>
        <p:spPr>
          <a:xfrm>
            <a:off x="887230" y="1959127"/>
            <a:ext cx="684407" cy="4505177"/>
          </a:xfrm>
        </p:spPr>
        <p:txBody>
          <a:bodyPr anchor="t" anchorCtr="0">
            <a:normAutofit/>
          </a:bodyPr>
          <a:lstStyle>
            <a:lvl1pPr marL="0" indent="0" algn="r">
              <a:lnSpc>
                <a:spcPct val="110000"/>
              </a:lnSpc>
              <a:buNone/>
              <a:defRPr sz="3000" b="1" i="0" cap="all" baseline="0">
                <a:solidFill>
                  <a:schemeClr val="bg1"/>
                </a:solidFill>
                <a:latin typeface="Dosis" panose="02010503020202060003" pitchFamily="2" charset="77"/>
              </a:defRPr>
            </a:lvl1pPr>
          </a:lstStyle>
          <a:p>
            <a:pPr lvl="0"/>
            <a:r>
              <a:rPr lang="en-US"/>
              <a:t>01  </a:t>
            </a:r>
          </a:p>
          <a:p>
            <a:pPr lvl="0"/>
            <a:r>
              <a:rPr lang="en-US"/>
              <a:t>02 </a:t>
            </a:r>
          </a:p>
          <a:p>
            <a:pPr lvl="0"/>
            <a:r>
              <a:rPr lang="en-US"/>
              <a:t>03 </a:t>
            </a:r>
          </a:p>
          <a:p>
            <a:pPr lvl="0"/>
            <a:r>
              <a:rPr lang="en-US"/>
              <a:t>04 </a:t>
            </a:r>
          </a:p>
          <a:p>
            <a:pPr lvl="0"/>
            <a:r>
              <a:rPr lang="en-US"/>
              <a:t>05 </a:t>
            </a:r>
          </a:p>
          <a:p>
            <a:pPr lvl="0"/>
            <a:r>
              <a:rPr lang="en-US"/>
              <a:t>06 </a:t>
            </a:r>
          </a:p>
        </p:txBody>
      </p:sp>
      <p:sp>
        <p:nvSpPr>
          <p:cNvPr id="16" name="Text Placeholder 7">
            <a:extLst>
              <a:ext uri="{FF2B5EF4-FFF2-40B4-BE49-F238E27FC236}">
                <a16:creationId xmlns:a16="http://schemas.microsoft.com/office/drawing/2014/main" id="{9A64075D-DA24-724D-A95D-51F8114981C3}"/>
              </a:ext>
            </a:extLst>
          </p:cNvPr>
          <p:cNvSpPr>
            <a:spLocks noGrp="1"/>
          </p:cNvSpPr>
          <p:nvPr>
            <p:ph type="body" sz="quarter" idx="12" hasCustomPrompt="1"/>
          </p:nvPr>
        </p:nvSpPr>
        <p:spPr>
          <a:xfrm>
            <a:off x="1803252" y="2058254"/>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17" name="Text Placeholder 7">
            <a:extLst>
              <a:ext uri="{FF2B5EF4-FFF2-40B4-BE49-F238E27FC236}">
                <a16:creationId xmlns:a16="http://schemas.microsoft.com/office/drawing/2014/main" id="{05D6BBBC-9CE9-6943-A207-2C3914B1B5CC}"/>
              </a:ext>
            </a:extLst>
          </p:cNvPr>
          <p:cNvSpPr>
            <a:spLocks noGrp="1"/>
          </p:cNvSpPr>
          <p:nvPr>
            <p:ph type="body" sz="quarter" idx="13" hasCustomPrompt="1"/>
          </p:nvPr>
        </p:nvSpPr>
        <p:spPr>
          <a:xfrm>
            <a:off x="5938264" y="1959127"/>
            <a:ext cx="684407" cy="4505177"/>
          </a:xfrm>
        </p:spPr>
        <p:txBody>
          <a:bodyPr anchor="t" anchorCtr="0">
            <a:normAutofit/>
          </a:bodyPr>
          <a:lstStyle>
            <a:lvl1pPr marL="0" indent="0" algn="r">
              <a:lnSpc>
                <a:spcPct val="110000"/>
              </a:lnSpc>
              <a:buNone/>
              <a:defRPr sz="3000" b="1" i="0" cap="all" baseline="0">
                <a:solidFill>
                  <a:schemeClr val="bg1"/>
                </a:solidFill>
                <a:latin typeface="Dosis" panose="02010503020202060003" pitchFamily="2" charset="77"/>
              </a:defRPr>
            </a:lvl1pPr>
          </a:lstStyle>
          <a:p>
            <a:pPr lvl="0"/>
            <a:r>
              <a:rPr lang="en-US"/>
              <a:t>01  </a:t>
            </a:r>
          </a:p>
          <a:p>
            <a:pPr lvl="0"/>
            <a:r>
              <a:rPr lang="en-US"/>
              <a:t>02 </a:t>
            </a:r>
          </a:p>
          <a:p>
            <a:pPr lvl="0"/>
            <a:r>
              <a:rPr lang="en-US"/>
              <a:t>03 </a:t>
            </a:r>
          </a:p>
          <a:p>
            <a:pPr lvl="0"/>
            <a:r>
              <a:rPr lang="en-US"/>
              <a:t>04 </a:t>
            </a:r>
          </a:p>
          <a:p>
            <a:pPr lvl="0"/>
            <a:r>
              <a:rPr lang="en-US"/>
              <a:t>05 </a:t>
            </a:r>
          </a:p>
          <a:p>
            <a:pPr lvl="0"/>
            <a:r>
              <a:rPr lang="en-US"/>
              <a:t>06 </a:t>
            </a:r>
          </a:p>
        </p:txBody>
      </p:sp>
      <p:cxnSp>
        <p:nvCxnSpPr>
          <p:cNvPr id="21" name="Straight Connector 20">
            <a:extLst>
              <a:ext uri="{FF2B5EF4-FFF2-40B4-BE49-F238E27FC236}">
                <a16:creationId xmlns:a16="http://schemas.microsoft.com/office/drawing/2014/main" id="{4CAF7848-7B44-F345-97A8-5D37E6E14DC6}"/>
              </a:ext>
            </a:extLst>
          </p:cNvPr>
          <p:cNvCxnSpPr/>
          <p:nvPr userDrawn="1"/>
        </p:nvCxnSpPr>
        <p:spPr>
          <a:xfrm>
            <a:off x="1671652" y="1971679"/>
            <a:ext cx="0" cy="364331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1361952-444E-1045-A70C-5077D4B05685}"/>
              </a:ext>
            </a:extLst>
          </p:cNvPr>
          <p:cNvCxnSpPr>
            <a:cxnSpLocks/>
          </p:cNvCxnSpPr>
          <p:nvPr userDrawn="1"/>
        </p:nvCxnSpPr>
        <p:spPr>
          <a:xfrm>
            <a:off x="6729784" y="1971679"/>
            <a:ext cx="0" cy="238501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3" name="Text Placeholder 7">
            <a:extLst>
              <a:ext uri="{FF2B5EF4-FFF2-40B4-BE49-F238E27FC236}">
                <a16:creationId xmlns:a16="http://schemas.microsoft.com/office/drawing/2014/main" id="{4CBB585B-0F46-8245-9C02-4BCF30C9DD9A}"/>
              </a:ext>
            </a:extLst>
          </p:cNvPr>
          <p:cNvSpPr>
            <a:spLocks noGrp="1"/>
          </p:cNvSpPr>
          <p:nvPr>
            <p:ph type="body" sz="quarter" idx="15" hasCustomPrompt="1"/>
          </p:nvPr>
        </p:nvSpPr>
        <p:spPr>
          <a:xfrm>
            <a:off x="1803252" y="2690272"/>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24" name="Text Placeholder 7">
            <a:extLst>
              <a:ext uri="{FF2B5EF4-FFF2-40B4-BE49-F238E27FC236}">
                <a16:creationId xmlns:a16="http://schemas.microsoft.com/office/drawing/2014/main" id="{9B673828-386A-5C49-B62A-A75C17FD6006}"/>
              </a:ext>
            </a:extLst>
          </p:cNvPr>
          <p:cNvSpPr>
            <a:spLocks noGrp="1"/>
          </p:cNvSpPr>
          <p:nvPr>
            <p:ph type="body" sz="quarter" idx="16" hasCustomPrompt="1"/>
          </p:nvPr>
        </p:nvSpPr>
        <p:spPr>
          <a:xfrm>
            <a:off x="1803252" y="3322290"/>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25" name="Text Placeholder 7">
            <a:extLst>
              <a:ext uri="{FF2B5EF4-FFF2-40B4-BE49-F238E27FC236}">
                <a16:creationId xmlns:a16="http://schemas.microsoft.com/office/drawing/2014/main" id="{DCA844E7-6F80-2842-B63D-CCD86D86105E}"/>
              </a:ext>
            </a:extLst>
          </p:cNvPr>
          <p:cNvSpPr>
            <a:spLocks noGrp="1"/>
          </p:cNvSpPr>
          <p:nvPr>
            <p:ph type="body" sz="quarter" idx="17" hasCustomPrompt="1"/>
          </p:nvPr>
        </p:nvSpPr>
        <p:spPr>
          <a:xfrm>
            <a:off x="1803252" y="3954308"/>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26" name="Text Placeholder 7">
            <a:extLst>
              <a:ext uri="{FF2B5EF4-FFF2-40B4-BE49-F238E27FC236}">
                <a16:creationId xmlns:a16="http://schemas.microsoft.com/office/drawing/2014/main" id="{31868EA2-C84E-5440-8A49-895BD19998F3}"/>
              </a:ext>
            </a:extLst>
          </p:cNvPr>
          <p:cNvSpPr>
            <a:spLocks noGrp="1"/>
          </p:cNvSpPr>
          <p:nvPr>
            <p:ph type="body" sz="quarter" idx="18" hasCustomPrompt="1"/>
          </p:nvPr>
        </p:nvSpPr>
        <p:spPr>
          <a:xfrm>
            <a:off x="1803252" y="4586326"/>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28" name="Text Placeholder 7">
            <a:extLst>
              <a:ext uri="{FF2B5EF4-FFF2-40B4-BE49-F238E27FC236}">
                <a16:creationId xmlns:a16="http://schemas.microsoft.com/office/drawing/2014/main" id="{417A175F-07A6-1049-BC47-DFF9DAB1E4D0}"/>
              </a:ext>
            </a:extLst>
          </p:cNvPr>
          <p:cNvSpPr>
            <a:spLocks noGrp="1"/>
          </p:cNvSpPr>
          <p:nvPr>
            <p:ph type="body" sz="quarter" idx="19" hasCustomPrompt="1"/>
          </p:nvPr>
        </p:nvSpPr>
        <p:spPr>
          <a:xfrm>
            <a:off x="1803252" y="5218342"/>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37" name="Text Placeholder 7">
            <a:extLst>
              <a:ext uri="{FF2B5EF4-FFF2-40B4-BE49-F238E27FC236}">
                <a16:creationId xmlns:a16="http://schemas.microsoft.com/office/drawing/2014/main" id="{CDA95332-69DD-5D4A-A71E-FAD7D7ED8FCA}"/>
              </a:ext>
            </a:extLst>
          </p:cNvPr>
          <p:cNvSpPr>
            <a:spLocks noGrp="1"/>
          </p:cNvSpPr>
          <p:nvPr>
            <p:ph type="body" sz="quarter" idx="20" hasCustomPrompt="1"/>
          </p:nvPr>
        </p:nvSpPr>
        <p:spPr>
          <a:xfrm>
            <a:off x="6912472" y="2058254"/>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38" name="Text Placeholder 7">
            <a:extLst>
              <a:ext uri="{FF2B5EF4-FFF2-40B4-BE49-F238E27FC236}">
                <a16:creationId xmlns:a16="http://schemas.microsoft.com/office/drawing/2014/main" id="{1EFEE96A-AE7E-9142-A1A7-3E67AD5EC0BA}"/>
              </a:ext>
            </a:extLst>
          </p:cNvPr>
          <p:cNvSpPr>
            <a:spLocks noGrp="1"/>
          </p:cNvSpPr>
          <p:nvPr>
            <p:ph type="body" sz="quarter" idx="21" hasCustomPrompt="1"/>
          </p:nvPr>
        </p:nvSpPr>
        <p:spPr>
          <a:xfrm>
            <a:off x="6912472" y="2690272"/>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39" name="Text Placeholder 7">
            <a:extLst>
              <a:ext uri="{FF2B5EF4-FFF2-40B4-BE49-F238E27FC236}">
                <a16:creationId xmlns:a16="http://schemas.microsoft.com/office/drawing/2014/main" id="{78DB54C7-3A5D-8748-9947-00E38F583AA8}"/>
              </a:ext>
            </a:extLst>
          </p:cNvPr>
          <p:cNvSpPr>
            <a:spLocks noGrp="1"/>
          </p:cNvSpPr>
          <p:nvPr>
            <p:ph type="body" sz="quarter" idx="22" hasCustomPrompt="1"/>
          </p:nvPr>
        </p:nvSpPr>
        <p:spPr>
          <a:xfrm>
            <a:off x="6912472" y="3322290"/>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40" name="Text Placeholder 7">
            <a:extLst>
              <a:ext uri="{FF2B5EF4-FFF2-40B4-BE49-F238E27FC236}">
                <a16:creationId xmlns:a16="http://schemas.microsoft.com/office/drawing/2014/main" id="{822B4DCE-6F3C-8441-BF44-02FB2E81DF91}"/>
              </a:ext>
            </a:extLst>
          </p:cNvPr>
          <p:cNvSpPr>
            <a:spLocks noGrp="1"/>
          </p:cNvSpPr>
          <p:nvPr>
            <p:ph type="body" sz="quarter" idx="23" hasCustomPrompt="1"/>
          </p:nvPr>
        </p:nvSpPr>
        <p:spPr>
          <a:xfrm>
            <a:off x="6912472" y="3954308"/>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41" name="Text Placeholder 7">
            <a:extLst>
              <a:ext uri="{FF2B5EF4-FFF2-40B4-BE49-F238E27FC236}">
                <a16:creationId xmlns:a16="http://schemas.microsoft.com/office/drawing/2014/main" id="{2853C347-6302-4E45-9FBF-1E0D5351F691}"/>
              </a:ext>
            </a:extLst>
          </p:cNvPr>
          <p:cNvSpPr>
            <a:spLocks noGrp="1"/>
          </p:cNvSpPr>
          <p:nvPr>
            <p:ph type="body" sz="quarter" idx="24" hasCustomPrompt="1"/>
          </p:nvPr>
        </p:nvSpPr>
        <p:spPr>
          <a:xfrm>
            <a:off x="6912472" y="4586326"/>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42" name="Text Placeholder 7">
            <a:extLst>
              <a:ext uri="{FF2B5EF4-FFF2-40B4-BE49-F238E27FC236}">
                <a16:creationId xmlns:a16="http://schemas.microsoft.com/office/drawing/2014/main" id="{727D12CF-919D-AB49-9287-23CAFD3D8381}"/>
              </a:ext>
            </a:extLst>
          </p:cNvPr>
          <p:cNvSpPr>
            <a:spLocks noGrp="1"/>
          </p:cNvSpPr>
          <p:nvPr>
            <p:ph type="body" sz="quarter" idx="25" hasCustomPrompt="1"/>
          </p:nvPr>
        </p:nvSpPr>
        <p:spPr>
          <a:xfrm>
            <a:off x="6912472" y="5218342"/>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Tree>
    <p:extLst>
      <p:ext uri="{BB962C8B-B14F-4D97-AF65-F5344CB8AC3E}">
        <p14:creationId xmlns:p14="http://schemas.microsoft.com/office/powerpoint/2010/main" val="452066623"/>
      </p:ext>
    </p:extLst>
  </p:cSld>
  <p:clrMapOvr>
    <a:masterClrMapping/>
  </p:clrMapOvr>
  <p:extLst>
    <p:ext uri="{DCECCB84-F9BA-43D5-87BE-67443E8EF086}">
      <p15:sldGuideLst xmlns:p15="http://schemas.microsoft.com/office/powerpoint/2012/main">
        <p15:guide id="1" orient="horz" pos="346" userDrawn="1">
          <p15:clr>
            <a:srgbClr val="FBAE40"/>
          </p15:clr>
        </p15:guide>
        <p15:guide id="2" orient="horz" pos="3838" userDrawn="1">
          <p15:clr>
            <a:srgbClr val="FBAE40"/>
          </p15:clr>
        </p15:guide>
        <p15:guide id="3" pos="665" userDrawn="1">
          <p15:clr>
            <a:srgbClr val="FBAE40"/>
          </p15:clr>
        </p15:guide>
        <p15:guide id="4" pos="7015" userDrawn="1">
          <p15:clr>
            <a:srgbClr val="FBAE40"/>
          </p15:clr>
        </p15:guide>
        <p15:guide id="5" pos="3840" userDrawn="1">
          <p15:clr>
            <a:srgbClr val="FBAE40"/>
          </p15:clr>
        </p15:guide>
        <p15:guide id="6" pos="4339"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s page - long (pi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900F141-1F6C-164F-AC42-89246DAE6B82}"/>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a:t> </a:t>
            </a:r>
          </a:p>
        </p:txBody>
      </p:sp>
      <p:sp>
        <p:nvSpPr>
          <p:cNvPr id="9" name="Text Placeholder 7">
            <a:extLst>
              <a:ext uri="{FF2B5EF4-FFF2-40B4-BE49-F238E27FC236}">
                <a16:creationId xmlns:a16="http://schemas.microsoft.com/office/drawing/2014/main" id="{DE1FECB1-F8CB-C14F-AF1F-899191002F16}"/>
              </a:ext>
            </a:extLst>
          </p:cNvPr>
          <p:cNvSpPr>
            <a:spLocks noGrp="1"/>
          </p:cNvSpPr>
          <p:nvPr>
            <p:ph type="body" sz="quarter" idx="10" hasCustomPrompt="1"/>
          </p:nvPr>
        </p:nvSpPr>
        <p:spPr>
          <a:xfrm>
            <a:off x="958655" y="835458"/>
            <a:ext cx="10177658" cy="751478"/>
          </a:xfrm>
        </p:spPr>
        <p:txBody>
          <a:bodyPr anchor="b" anchorCtr="0">
            <a:normAutofit/>
          </a:bodyPr>
          <a:lstStyle>
            <a:lvl1pPr marL="0" indent="0">
              <a:buNone/>
              <a:defRPr sz="3600" b="1" i="0" cap="all" baseline="0">
                <a:solidFill>
                  <a:schemeClr val="bg1"/>
                </a:solidFill>
                <a:latin typeface="Dosis" panose="02010503020202060003" pitchFamily="2" charset="77"/>
              </a:defRPr>
            </a:lvl1pPr>
          </a:lstStyle>
          <a:p>
            <a:pPr lvl="0"/>
            <a:r>
              <a:rPr lang="en-US"/>
              <a:t>CONTENTS</a:t>
            </a:r>
          </a:p>
        </p:txBody>
      </p:sp>
      <p:sp>
        <p:nvSpPr>
          <p:cNvPr id="11" name="Text Placeholder 7">
            <a:extLst>
              <a:ext uri="{FF2B5EF4-FFF2-40B4-BE49-F238E27FC236}">
                <a16:creationId xmlns:a16="http://schemas.microsoft.com/office/drawing/2014/main" id="{04C2F95D-874F-0549-9CB1-CD1F01657ECF}"/>
              </a:ext>
            </a:extLst>
          </p:cNvPr>
          <p:cNvSpPr>
            <a:spLocks noGrp="1"/>
          </p:cNvSpPr>
          <p:nvPr>
            <p:ph type="body" sz="quarter" idx="11" hasCustomPrompt="1"/>
          </p:nvPr>
        </p:nvSpPr>
        <p:spPr>
          <a:xfrm>
            <a:off x="887230" y="1959127"/>
            <a:ext cx="684407" cy="4505177"/>
          </a:xfrm>
        </p:spPr>
        <p:txBody>
          <a:bodyPr anchor="t" anchorCtr="0">
            <a:normAutofit/>
          </a:bodyPr>
          <a:lstStyle>
            <a:lvl1pPr marL="0" indent="0" algn="r">
              <a:lnSpc>
                <a:spcPct val="110000"/>
              </a:lnSpc>
              <a:buNone/>
              <a:defRPr sz="3000" b="1" i="0" cap="all" baseline="0">
                <a:solidFill>
                  <a:schemeClr val="bg1"/>
                </a:solidFill>
                <a:latin typeface="Dosis" panose="02010503020202060003" pitchFamily="2" charset="77"/>
              </a:defRPr>
            </a:lvl1pPr>
          </a:lstStyle>
          <a:p>
            <a:pPr lvl="0"/>
            <a:r>
              <a:rPr lang="en-US"/>
              <a:t>01  </a:t>
            </a:r>
          </a:p>
          <a:p>
            <a:pPr lvl="0"/>
            <a:r>
              <a:rPr lang="en-US"/>
              <a:t>02 </a:t>
            </a:r>
          </a:p>
          <a:p>
            <a:pPr lvl="0"/>
            <a:r>
              <a:rPr lang="en-US"/>
              <a:t>03 </a:t>
            </a:r>
          </a:p>
          <a:p>
            <a:pPr lvl="0"/>
            <a:r>
              <a:rPr lang="en-US"/>
              <a:t>04 </a:t>
            </a:r>
          </a:p>
          <a:p>
            <a:pPr lvl="0"/>
            <a:r>
              <a:rPr lang="en-US"/>
              <a:t>05 </a:t>
            </a:r>
          </a:p>
          <a:p>
            <a:pPr lvl="0"/>
            <a:r>
              <a:rPr lang="en-US"/>
              <a:t>06 </a:t>
            </a:r>
          </a:p>
        </p:txBody>
      </p:sp>
      <p:sp>
        <p:nvSpPr>
          <p:cNvPr id="16" name="Text Placeholder 7">
            <a:extLst>
              <a:ext uri="{FF2B5EF4-FFF2-40B4-BE49-F238E27FC236}">
                <a16:creationId xmlns:a16="http://schemas.microsoft.com/office/drawing/2014/main" id="{9A64075D-DA24-724D-A95D-51F8114981C3}"/>
              </a:ext>
            </a:extLst>
          </p:cNvPr>
          <p:cNvSpPr>
            <a:spLocks noGrp="1"/>
          </p:cNvSpPr>
          <p:nvPr>
            <p:ph type="body" sz="quarter" idx="12" hasCustomPrompt="1"/>
          </p:nvPr>
        </p:nvSpPr>
        <p:spPr>
          <a:xfrm>
            <a:off x="1803252" y="2058254"/>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17" name="Text Placeholder 7">
            <a:extLst>
              <a:ext uri="{FF2B5EF4-FFF2-40B4-BE49-F238E27FC236}">
                <a16:creationId xmlns:a16="http://schemas.microsoft.com/office/drawing/2014/main" id="{05D6BBBC-9CE9-6943-A207-2C3914B1B5CC}"/>
              </a:ext>
            </a:extLst>
          </p:cNvPr>
          <p:cNvSpPr>
            <a:spLocks noGrp="1"/>
          </p:cNvSpPr>
          <p:nvPr>
            <p:ph type="body" sz="quarter" idx="13" hasCustomPrompt="1"/>
          </p:nvPr>
        </p:nvSpPr>
        <p:spPr>
          <a:xfrm>
            <a:off x="5938264" y="1959127"/>
            <a:ext cx="684407" cy="4505177"/>
          </a:xfrm>
        </p:spPr>
        <p:txBody>
          <a:bodyPr anchor="t" anchorCtr="0">
            <a:normAutofit/>
          </a:bodyPr>
          <a:lstStyle>
            <a:lvl1pPr marL="0" indent="0" algn="r">
              <a:lnSpc>
                <a:spcPct val="110000"/>
              </a:lnSpc>
              <a:buNone/>
              <a:defRPr sz="3000" b="1" i="0" cap="all" baseline="0">
                <a:solidFill>
                  <a:schemeClr val="bg1"/>
                </a:solidFill>
                <a:latin typeface="Dosis" panose="02010503020202060003" pitchFamily="2" charset="77"/>
              </a:defRPr>
            </a:lvl1pPr>
          </a:lstStyle>
          <a:p>
            <a:pPr lvl="0"/>
            <a:r>
              <a:rPr lang="en-US"/>
              <a:t>01  </a:t>
            </a:r>
          </a:p>
          <a:p>
            <a:pPr lvl="0"/>
            <a:r>
              <a:rPr lang="en-US"/>
              <a:t>02 </a:t>
            </a:r>
          </a:p>
          <a:p>
            <a:pPr lvl="0"/>
            <a:r>
              <a:rPr lang="en-US"/>
              <a:t>03 </a:t>
            </a:r>
          </a:p>
          <a:p>
            <a:pPr lvl="0"/>
            <a:r>
              <a:rPr lang="en-US"/>
              <a:t>04 </a:t>
            </a:r>
          </a:p>
          <a:p>
            <a:pPr lvl="0"/>
            <a:r>
              <a:rPr lang="en-US"/>
              <a:t>05 </a:t>
            </a:r>
          </a:p>
          <a:p>
            <a:pPr lvl="0"/>
            <a:r>
              <a:rPr lang="en-US"/>
              <a:t>06 </a:t>
            </a:r>
          </a:p>
        </p:txBody>
      </p:sp>
      <p:cxnSp>
        <p:nvCxnSpPr>
          <p:cNvPr id="21" name="Straight Connector 20">
            <a:extLst>
              <a:ext uri="{FF2B5EF4-FFF2-40B4-BE49-F238E27FC236}">
                <a16:creationId xmlns:a16="http://schemas.microsoft.com/office/drawing/2014/main" id="{4CAF7848-7B44-F345-97A8-5D37E6E14DC6}"/>
              </a:ext>
            </a:extLst>
          </p:cNvPr>
          <p:cNvCxnSpPr/>
          <p:nvPr userDrawn="1"/>
        </p:nvCxnSpPr>
        <p:spPr>
          <a:xfrm>
            <a:off x="1671652" y="1971679"/>
            <a:ext cx="0" cy="364331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1361952-444E-1045-A70C-5077D4B05685}"/>
              </a:ext>
            </a:extLst>
          </p:cNvPr>
          <p:cNvCxnSpPr>
            <a:cxnSpLocks/>
          </p:cNvCxnSpPr>
          <p:nvPr userDrawn="1"/>
        </p:nvCxnSpPr>
        <p:spPr>
          <a:xfrm>
            <a:off x="6729784" y="1971679"/>
            <a:ext cx="0" cy="2385016"/>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3" name="Text Placeholder 7">
            <a:extLst>
              <a:ext uri="{FF2B5EF4-FFF2-40B4-BE49-F238E27FC236}">
                <a16:creationId xmlns:a16="http://schemas.microsoft.com/office/drawing/2014/main" id="{4CBB585B-0F46-8245-9C02-4BCF30C9DD9A}"/>
              </a:ext>
            </a:extLst>
          </p:cNvPr>
          <p:cNvSpPr>
            <a:spLocks noGrp="1"/>
          </p:cNvSpPr>
          <p:nvPr>
            <p:ph type="body" sz="quarter" idx="15" hasCustomPrompt="1"/>
          </p:nvPr>
        </p:nvSpPr>
        <p:spPr>
          <a:xfrm>
            <a:off x="1803252" y="2690272"/>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24" name="Text Placeholder 7">
            <a:extLst>
              <a:ext uri="{FF2B5EF4-FFF2-40B4-BE49-F238E27FC236}">
                <a16:creationId xmlns:a16="http://schemas.microsoft.com/office/drawing/2014/main" id="{9B673828-386A-5C49-B62A-A75C17FD6006}"/>
              </a:ext>
            </a:extLst>
          </p:cNvPr>
          <p:cNvSpPr>
            <a:spLocks noGrp="1"/>
          </p:cNvSpPr>
          <p:nvPr>
            <p:ph type="body" sz="quarter" idx="16" hasCustomPrompt="1"/>
          </p:nvPr>
        </p:nvSpPr>
        <p:spPr>
          <a:xfrm>
            <a:off x="1803252" y="3322290"/>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25" name="Text Placeholder 7">
            <a:extLst>
              <a:ext uri="{FF2B5EF4-FFF2-40B4-BE49-F238E27FC236}">
                <a16:creationId xmlns:a16="http://schemas.microsoft.com/office/drawing/2014/main" id="{DCA844E7-6F80-2842-B63D-CCD86D86105E}"/>
              </a:ext>
            </a:extLst>
          </p:cNvPr>
          <p:cNvSpPr>
            <a:spLocks noGrp="1"/>
          </p:cNvSpPr>
          <p:nvPr>
            <p:ph type="body" sz="quarter" idx="17" hasCustomPrompt="1"/>
          </p:nvPr>
        </p:nvSpPr>
        <p:spPr>
          <a:xfrm>
            <a:off x="1803252" y="3954308"/>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26" name="Text Placeholder 7">
            <a:extLst>
              <a:ext uri="{FF2B5EF4-FFF2-40B4-BE49-F238E27FC236}">
                <a16:creationId xmlns:a16="http://schemas.microsoft.com/office/drawing/2014/main" id="{31868EA2-C84E-5440-8A49-895BD19998F3}"/>
              </a:ext>
            </a:extLst>
          </p:cNvPr>
          <p:cNvSpPr>
            <a:spLocks noGrp="1"/>
          </p:cNvSpPr>
          <p:nvPr>
            <p:ph type="body" sz="quarter" idx="18" hasCustomPrompt="1"/>
          </p:nvPr>
        </p:nvSpPr>
        <p:spPr>
          <a:xfrm>
            <a:off x="1803252" y="4586326"/>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28" name="Text Placeholder 7">
            <a:extLst>
              <a:ext uri="{FF2B5EF4-FFF2-40B4-BE49-F238E27FC236}">
                <a16:creationId xmlns:a16="http://schemas.microsoft.com/office/drawing/2014/main" id="{417A175F-07A6-1049-BC47-DFF9DAB1E4D0}"/>
              </a:ext>
            </a:extLst>
          </p:cNvPr>
          <p:cNvSpPr>
            <a:spLocks noGrp="1"/>
          </p:cNvSpPr>
          <p:nvPr>
            <p:ph type="body" sz="quarter" idx="19" hasCustomPrompt="1"/>
          </p:nvPr>
        </p:nvSpPr>
        <p:spPr>
          <a:xfrm>
            <a:off x="1803252" y="5218342"/>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37" name="Text Placeholder 7">
            <a:extLst>
              <a:ext uri="{FF2B5EF4-FFF2-40B4-BE49-F238E27FC236}">
                <a16:creationId xmlns:a16="http://schemas.microsoft.com/office/drawing/2014/main" id="{CDA95332-69DD-5D4A-A71E-FAD7D7ED8FCA}"/>
              </a:ext>
            </a:extLst>
          </p:cNvPr>
          <p:cNvSpPr>
            <a:spLocks noGrp="1"/>
          </p:cNvSpPr>
          <p:nvPr>
            <p:ph type="body" sz="quarter" idx="20" hasCustomPrompt="1"/>
          </p:nvPr>
        </p:nvSpPr>
        <p:spPr>
          <a:xfrm>
            <a:off x="6912472" y="2058254"/>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38" name="Text Placeholder 7">
            <a:extLst>
              <a:ext uri="{FF2B5EF4-FFF2-40B4-BE49-F238E27FC236}">
                <a16:creationId xmlns:a16="http://schemas.microsoft.com/office/drawing/2014/main" id="{1EFEE96A-AE7E-9142-A1A7-3E67AD5EC0BA}"/>
              </a:ext>
            </a:extLst>
          </p:cNvPr>
          <p:cNvSpPr>
            <a:spLocks noGrp="1"/>
          </p:cNvSpPr>
          <p:nvPr>
            <p:ph type="body" sz="quarter" idx="21" hasCustomPrompt="1"/>
          </p:nvPr>
        </p:nvSpPr>
        <p:spPr>
          <a:xfrm>
            <a:off x="6912472" y="2690272"/>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39" name="Text Placeholder 7">
            <a:extLst>
              <a:ext uri="{FF2B5EF4-FFF2-40B4-BE49-F238E27FC236}">
                <a16:creationId xmlns:a16="http://schemas.microsoft.com/office/drawing/2014/main" id="{78DB54C7-3A5D-8748-9947-00E38F583AA8}"/>
              </a:ext>
            </a:extLst>
          </p:cNvPr>
          <p:cNvSpPr>
            <a:spLocks noGrp="1"/>
          </p:cNvSpPr>
          <p:nvPr>
            <p:ph type="body" sz="quarter" idx="22" hasCustomPrompt="1"/>
          </p:nvPr>
        </p:nvSpPr>
        <p:spPr>
          <a:xfrm>
            <a:off x="6912472" y="3322290"/>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40" name="Text Placeholder 7">
            <a:extLst>
              <a:ext uri="{FF2B5EF4-FFF2-40B4-BE49-F238E27FC236}">
                <a16:creationId xmlns:a16="http://schemas.microsoft.com/office/drawing/2014/main" id="{822B4DCE-6F3C-8441-BF44-02FB2E81DF91}"/>
              </a:ext>
            </a:extLst>
          </p:cNvPr>
          <p:cNvSpPr>
            <a:spLocks noGrp="1"/>
          </p:cNvSpPr>
          <p:nvPr>
            <p:ph type="body" sz="quarter" idx="23" hasCustomPrompt="1"/>
          </p:nvPr>
        </p:nvSpPr>
        <p:spPr>
          <a:xfrm>
            <a:off x="6912472" y="3954308"/>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41" name="Text Placeholder 7">
            <a:extLst>
              <a:ext uri="{FF2B5EF4-FFF2-40B4-BE49-F238E27FC236}">
                <a16:creationId xmlns:a16="http://schemas.microsoft.com/office/drawing/2014/main" id="{2853C347-6302-4E45-9FBF-1E0D5351F691}"/>
              </a:ext>
            </a:extLst>
          </p:cNvPr>
          <p:cNvSpPr>
            <a:spLocks noGrp="1"/>
          </p:cNvSpPr>
          <p:nvPr>
            <p:ph type="body" sz="quarter" idx="24" hasCustomPrompt="1"/>
          </p:nvPr>
        </p:nvSpPr>
        <p:spPr>
          <a:xfrm>
            <a:off x="6912472" y="4586326"/>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42" name="Text Placeholder 7">
            <a:extLst>
              <a:ext uri="{FF2B5EF4-FFF2-40B4-BE49-F238E27FC236}">
                <a16:creationId xmlns:a16="http://schemas.microsoft.com/office/drawing/2014/main" id="{727D12CF-919D-AB49-9287-23CAFD3D8381}"/>
              </a:ext>
            </a:extLst>
          </p:cNvPr>
          <p:cNvSpPr>
            <a:spLocks noGrp="1"/>
          </p:cNvSpPr>
          <p:nvPr>
            <p:ph type="body" sz="quarter" idx="25" hasCustomPrompt="1"/>
          </p:nvPr>
        </p:nvSpPr>
        <p:spPr>
          <a:xfrm>
            <a:off x="6912472" y="5218342"/>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Tree>
    <p:extLst>
      <p:ext uri="{BB962C8B-B14F-4D97-AF65-F5344CB8AC3E}">
        <p14:creationId xmlns:p14="http://schemas.microsoft.com/office/powerpoint/2010/main" val="1137959826"/>
      </p:ext>
    </p:extLst>
  </p:cSld>
  <p:clrMapOvr>
    <a:masterClrMapping/>
  </p:clrMapOvr>
  <p:extLst>
    <p:ext uri="{DCECCB84-F9BA-43D5-87BE-67443E8EF086}">
      <p15:sldGuideLst xmlns:p15="http://schemas.microsoft.com/office/powerpoint/2012/main">
        <p15:guide id="1" orient="horz" pos="346">
          <p15:clr>
            <a:srgbClr val="FBAE40"/>
          </p15:clr>
        </p15:guide>
        <p15:guide id="2" orient="horz" pos="3838">
          <p15:clr>
            <a:srgbClr val="FBAE40"/>
          </p15:clr>
        </p15:guide>
        <p15:guide id="3" pos="665">
          <p15:clr>
            <a:srgbClr val="FBAE40"/>
          </p15:clr>
        </p15:guide>
        <p15:guide id="4" pos="7015">
          <p15:clr>
            <a:srgbClr val="FBAE40"/>
          </p15:clr>
        </p15:guide>
        <p15:guide id="5" pos="3840">
          <p15:clr>
            <a:srgbClr val="FBAE40"/>
          </p15:clr>
        </p15:guide>
        <p15:guide id="6" pos="4339">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ontents page - long (pink)">
    <p:spTree>
      <p:nvGrpSpPr>
        <p:cNvPr id="1" name=""/>
        <p:cNvGrpSpPr/>
        <p:nvPr/>
      </p:nvGrpSpPr>
      <p:grpSpPr>
        <a:xfrm>
          <a:off x="0" y="0"/>
          <a:ext cx="0" cy="0"/>
          <a:chOff x="0" y="0"/>
          <a:chExt cx="0" cy="0"/>
        </a:xfrm>
      </p:grpSpPr>
      <p:sp>
        <p:nvSpPr>
          <p:cNvPr id="9" name="Text Placeholder 7">
            <a:extLst>
              <a:ext uri="{FF2B5EF4-FFF2-40B4-BE49-F238E27FC236}">
                <a16:creationId xmlns:a16="http://schemas.microsoft.com/office/drawing/2014/main" id="{DE1FECB1-F8CB-C14F-AF1F-899191002F16}"/>
              </a:ext>
            </a:extLst>
          </p:cNvPr>
          <p:cNvSpPr>
            <a:spLocks noGrp="1"/>
          </p:cNvSpPr>
          <p:nvPr>
            <p:ph type="body" sz="quarter" idx="10" hasCustomPrompt="1"/>
          </p:nvPr>
        </p:nvSpPr>
        <p:spPr>
          <a:xfrm>
            <a:off x="958655" y="835458"/>
            <a:ext cx="10177658" cy="751478"/>
          </a:xfrm>
        </p:spPr>
        <p:txBody>
          <a:bodyPr anchor="b" anchorCtr="0">
            <a:normAutofit/>
          </a:bodyPr>
          <a:lstStyle>
            <a:lvl1pPr marL="0" indent="0">
              <a:buNone/>
              <a:defRPr sz="3600" b="1" i="0" cap="all" baseline="0">
                <a:solidFill>
                  <a:schemeClr val="accent1"/>
                </a:solidFill>
                <a:latin typeface="Dosis" panose="02010503020202060003" pitchFamily="2" charset="77"/>
              </a:defRPr>
            </a:lvl1pPr>
          </a:lstStyle>
          <a:p>
            <a:pPr lvl="0"/>
            <a:r>
              <a:rPr lang="en-US" dirty="0"/>
              <a:t>CONTENTS</a:t>
            </a:r>
          </a:p>
        </p:txBody>
      </p:sp>
      <p:sp>
        <p:nvSpPr>
          <p:cNvPr id="11" name="Text Placeholder 7">
            <a:extLst>
              <a:ext uri="{FF2B5EF4-FFF2-40B4-BE49-F238E27FC236}">
                <a16:creationId xmlns:a16="http://schemas.microsoft.com/office/drawing/2014/main" id="{04C2F95D-874F-0549-9CB1-CD1F01657ECF}"/>
              </a:ext>
            </a:extLst>
          </p:cNvPr>
          <p:cNvSpPr>
            <a:spLocks noGrp="1"/>
          </p:cNvSpPr>
          <p:nvPr>
            <p:ph type="body" sz="quarter" idx="11" hasCustomPrompt="1"/>
          </p:nvPr>
        </p:nvSpPr>
        <p:spPr>
          <a:xfrm>
            <a:off x="887230" y="1959127"/>
            <a:ext cx="684407" cy="4505177"/>
          </a:xfrm>
        </p:spPr>
        <p:txBody>
          <a:bodyPr anchor="t" anchorCtr="0">
            <a:normAutofit/>
          </a:bodyPr>
          <a:lstStyle>
            <a:lvl1pPr marL="0" indent="0" algn="r">
              <a:lnSpc>
                <a:spcPct val="110000"/>
              </a:lnSpc>
              <a:buNone/>
              <a:defRPr sz="3000" b="1" i="0" cap="all" baseline="0">
                <a:solidFill>
                  <a:schemeClr val="accent3"/>
                </a:solidFill>
                <a:latin typeface="Dosis" panose="02010503020202060003" pitchFamily="2" charset="77"/>
              </a:defRPr>
            </a:lvl1pPr>
          </a:lstStyle>
          <a:p>
            <a:pPr lvl="0"/>
            <a:r>
              <a:rPr lang="en-US" dirty="0"/>
              <a:t>01  </a:t>
            </a:r>
          </a:p>
          <a:p>
            <a:pPr lvl="0"/>
            <a:r>
              <a:rPr lang="en-US" dirty="0"/>
              <a:t>02 </a:t>
            </a:r>
          </a:p>
          <a:p>
            <a:pPr lvl="0"/>
            <a:r>
              <a:rPr lang="en-US" dirty="0"/>
              <a:t>03 </a:t>
            </a:r>
          </a:p>
          <a:p>
            <a:pPr lvl="0"/>
            <a:r>
              <a:rPr lang="en-US" dirty="0"/>
              <a:t>04 </a:t>
            </a:r>
          </a:p>
          <a:p>
            <a:pPr lvl="0"/>
            <a:r>
              <a:rPr lang="en-US" dirty="0"/>
              <a:t>05 </a:t>
            </a:r>
          </a:p>
          <a:p>
            <a:pPr lvl="0"/>
            <a:r>
              <a:rPr lang="en-US" dirty="0"/>
              <a:t>06 </a:t>
            </a:r>
          </a:p>
        </p:txBody>
      </p:sp>
      <p:sp>
        <p:nvSpPr>
          <p:cNvPr id="16" name="Text Placeholder 7">
            <a:extLst>
              <a:ext uri="{FF2B5EF4-FFF2-40B4-BE49-F238E27FC236}">
                <a16:creationId xmlns:a16="http://schemas.microsoft.com/office/drawing/2014/main" id="{9A64075D-DA24-724D-A95D-51F8114981C3}"/>
              </a:ext>
            </a:extLst>
          </p:cNvPr>
          <p:cNvSpPr>
            <a:spLocks noGrp="1"/>
          </p:cNvSpPr>
          <p:nvPr>
            <p:ph type="body" sz="quarter" idx="12" hasCustomPrompt="1"/>
          </p:nvPr>
        </p:nvSpPr>
        <p:spPr>
          <a:xfrm>
            <a:off x="1803252" y="2058254"/>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tx1"/>
                </a:solidFill>
                <a:latin typeface="Arial" panose="020B0604020202020204" pitchFamily="34" charset="0"/>
              </a:defRPr>
            </a:lvl1pPr>
          </a:lstStyle>
          <a:p>
            <a:pPr lvl="0"/>
            <a:r>
              <a:rPr lang="en-US" dirty="0"/>
              <a:t>Title here</a:t>
            </a:r>
          </a:p>
        </p:txBody>
      </p:sp>
      <p:sp>
        <p:nvSpPr>
          <p:cNvPr id="17" name="Text Placeholder 7">
            <a:extLst>
              <a:ext uri="{FF2B5EF4-FFF2-40B4-BE49-F238E27FC236}">
                <a16:creationId xmlns:a16="http://schemas.microsoft.com/office/drawing/2014/main" id="{05D6BBBC-9CE9-6943-A207-2C3914B1B5CC}"/>
              </a:ext>
            </a:extLst>
          </p:cNvPr>
          <p:cNvSpPr>
            <a:spLocks noGrp="1"/>
          </p:cNvSpPr>
          <p:nvPr>
            <p:ph type="body" sz="quarter" idx="13" hasCustomPrompt="1"/>
          </p:nvPr>
        </p:nvSpPr>
        <p:spPr>
          <a:xfrm>
            <a:off x="5938264" y="1959127"/>
            <a:ext cx="684407" cy="4505177"/>
          </a:xfrm>
        </p:spPr>
        <p:txBody>
          <a:bodyPr anchor="t" anchorCtr="0">
            <a:normAutofit/>
          </a:bodyPr>
          <a:lstStyle>
            <a:lvl1pPr marL="0" indent="0" algn="r">
              <a:lnSpc>
                <a:spcPct val="110000"/>
              </a:lnSpc>
              <a:buNone/>
              <a:defRPr sz="3000" b="1" i="0" cap="all" baseline="0">
                <a:solidFill>
                  <a:schemeClr val="accent3"/>
                </a:solidFill>
                <a:latin typeface="Dosis" panose="02010503020202060003" pitchFamily="2" charset="77"/>
              </a:defRPr>
            </a:lvl1pPr>
          </a:lstStyle>
          <a:p>
            <a:pPr lvl="0"/>
            <a:r>
              <a:rPr lang="en-US" dirty="0"/>
              <a:t>01  </a:t>
            </a:r>
          </a:p>
          <a:p>
            <a:pPr lvl="0"/>
            <a:r>
              <a:rPr lang="en-US" dirty="0"/>
              <a:t>02 </a:t>
            </a:r>
          </a:p>
          <a:p>
            <a:pPr lvl="0"/>
            <a:r>
              <a:rPr lang="en-US" dirty="0"/>
              <a:t>03 </a:t>
            </a:r>
          </a:p>
          <a:p>
            <a:pPr lvl="0"/>
            <a:r>
              <a:rPr lang="en-US" dirty="0"/>
              <a:t>04 </a:t>
            </a:r>
          </a:p>
          <a:p>
            <a:pPr lvl="0"/>
            <a:r>
              <a:rPr lang="en-US" dirty="0"/>
              <a:t>05 </a:t>
            </a:r>
          </a:p>
          <a:p>
            <a:pPr lvl="0"/>
            <a:r>
              <a:rPr lang="en-US" dirty="0"/>
              <a:t>06 </a:t>
            </a:r>
          </a:p>
        </p:txBody>
      </p:sp>
      <p:cxnSp>
        <p:nvCxnSpPr>
          <p:cNvPr id="21" name="Straight Connector 20">
            <a:extLst>
              <a:ext uri="{FF2B5EF4-FFF2-40B4-BE49-F238E27FC236}">
                <a16:creationId xmlns:a16="http://schemas.microsoft.com/office/drawing/2014/main" id="{4CAF7848-7B44-F345-97A8-5D37E6E14DC6}"/>
              </a:ext>
            </a:extLst>
          </p:cNvPr>
          <p:cNvCxnSpPr/>
          <p:nvPr userDrawn="1"/>
        </p:nvCxnSpPr>
        <p:spPr>
          <a:xfrm>
            <a:off x="1671652" y="1971679"/>
            <a:ext cx="0" cy="364331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1361952-444E-1045-A70C-5077D4B05685}"/>
              </a:ext>
            </a:extLst>
          </p:cNvPr>
          <p:cNvCxnSpPr>
            <a:cxnSpLocks/>
          </p:cNvCxnSpPr>
          <p:nvPr userDrawn="1"/>
        </p:nvCxnSpPr>
        <p:spPr>
          <a:xfrm>
            <a:off x="6729784" y="1971679"/>
            <a:ext cx="0" cy="2385016"/>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3" name="Text Placeholder 7">
            <a:extLst>
              <a:ext uri="{FF2B5EF4-FFF2-40B4-BE49-F238E27FC236}">
                <a16:creationId xmlns:a16="http://schemas.microsoft.com/office/drawing/2014/main" id="{4CBB585B-0F46-8245-9C02-4BCF30C9DD9A}"/>
              </a:ext>
            </a:extLst>
          </p:cNvPr>
          <p:cNvSpPr>
            <a:spLocks noGrp="1"/>
          </p:cNvSpPr>
          <p:nvPr>
            <p:ph type="body" sz="quarter" idx="15" hasCustomPrompt="1"/>
          </p:nvPr>
        </p:nvSpPr>
        <p:spPr>
          <a:xfrm>
            <a:off x="1803252" y="2690272"/>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tx1"/>
                </a:solidFill>
                <a:latin typeface="Arial" panose="020B0604020202020204" pitchFamily="34" charset="0"/>
              </a:defRPr>
            </a:lvl1pPr>
          </a:lstStyle>
          <a:p>
            <a:pPr lvl="0"/>
            <a:r>
              <a:rPr lang="en-US" dirty="0"/>
              <a:t>Title here</a:t>
            </a:r>
          </a:p>
        </p:txBody>
      </p:sp>
      <p:sp>
        <p:nvSpPr>
          <p:cNvPr id="24" name="Text Placeholder 7">
            <a:extLst>
              <a:ext uri="{FF2B5EF4-FFF2-40B4-BE49-F238E27FC236}">
                <a16:creationId xmlns:a16="http://schemas.microsoft.com/office/drawing/2014/main" id="{9B673828-386A-5C49-B62A-A75C17FD6006}"/>
              </a:ext>
            </a:extLst>
          </p:cNvPr>
          <p:cNvSpPr>
            <a:spLocks noGrp="1"/>
          </p:cNvSpPr>
          <p:nvPr>
            <p:ph type="body" sz="quarter" idx="16" hasCustomPrompt="1"/>
          </p:nvPr>
        </p:nvSpPr>
        <p:spPr>
          <a:xfrm>
            <a:off x="1803252" y="3322290"/>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tx1"/>
                </a:solidFill>
                <a:latin typeface="Arial" panose="020B0604020202020204" pitchFamily="34" charset="0"/>
              </a:defRPr>
            </a:lvl1pPr>
          </a:lstStyle>
          <a:p>
            <a:pPr lvl="0"/>
            <a:r>
              <a:rPr lang="en-US" dirty="0"/>
              <a:t>Title here</a:t>
            </a:r>
          </a:p>
        </p:txBody>
      </p:sp>
      <p:sp>
        <p:nvSpPr>
          <p:cNvPr id="25" name="Text Placeholder 7">
            <a:extLst>
              <a:ext uri="{FF2B5EF4-FFF2-40B4-BE49-F238E27FC236}">
                <a16:creationId xmlns:a16="http://schemas.microsoft.com/office/drawing/2014/main" id="{DCA844E7-6F80-2842-B63D-CCD86D86105E}"/>
              </a:ext>
            </a:extLst>
          </p:cNvPr>
          <p:cNvSpPr>
            <a:spLocks noGrp="1"/>
          </p:cNvSpPr>
          <p:nvPr>
            <p:ph type="body" sz="quarter" idx="17" hasCustomPrompt="1"/>
          </p:nvPr>
        </p:nvSpPr>
        <p:spPr>
          <a:xfrm>
            <a:off x="1803252" y="3954308"/>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tx1"/>
                </a:solidFill>
                <a:latin typeface="Arial" panose="020B0604020202020204" pitchFamily="34" charset="0"/>
              </a:defRPr>
            </a:lvl1pPr>
          </a:lstStyle>
          <a:p>
            <a:pPr lvl="0"/>
            <a:r>
              <a:rPr lang="en-US" dirty="0"/>
              <a:t>Title here</a:t>
            </a:r>
          </a:p>
        </p:txBody>
      </p:sp>
      <p:sp>
        <p:nvSpPr>
          <p:cNvPr id="26" name="Text Placeholder 7">
            <a:extLst>
              <a:ext uri="{FF2B5EF4-FFF2-40B4-BE49-F238E27FC236}">
                <a16:creationId xmlns:a16="http://schemas.microsoft.com/office/drawing/2014/main" id="{31868EA2-C84E-5440-8A49-895BD19998F3}"/>
              </a:ext>
            </a:extLst>
          </p:cNvPr>
          <p:cNvSpPr>
            <a:spLocks noGrp="1"/>
          </p:cNvSpPr>
          <p:nvPr>
            <p:ph type="body" sz="quarter" idx="18" hasCustomPrompt="1"/>
          </p:nvPr>
        </p:nvSpPr>
        <p:spPr>
          <a:xfrm>
            <a:off x="1803252" y="4586326"/>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tx1"/>
                </a:solidFill>
                <a:latin typeface="Arial" panose="020B0604020202020204" pitchFamily="34" charset="0"/>
              </a:defRPr>
            </a:lvl1pPr>
          </a:lstStyle>
          <a:p>
            <a:pPr lvl="0"/>
            <a:r>
              <a:rPr lang="en-US" dirty="0"/>
              <a:t>Title here</a:t>
            </a:r>
          </a:p>
        </p:txBody>
      </p:sp>
      <p:sp>
        <p:nvSpPr>
          <p:cNvPr id="28" name="Text Placeholder 7">
            <a:extLst>
              <a:ext uri="{FF2B5EF4-FFF2-40B4-BE49-F238E27FC236}">
                <a16:creationId xmlns:a16="http://schemas.microsoft.com/office/drawing/2014/main" id="{417A175F-07A6-1049-BC47-DFF9DAB1E4D0}"/>
              </a:ext>
            </a:extLst>
          </p:cNvPr>
          <p:cNvSpPr>
            <a:spLocks noGrp="1"/>
          </p:cNvSpPr>
          <p:nvPr>
            <p:ph type="body" sz="quarter" idx="19" hasCustomPrompt="1"/>
          </p:nvPr>
        </p:nvSpPr>
        <p:spPr>
          <a:xfrm>
            <a:off x="1803252" y="5218342"/>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tx1"/>
                </a:solidFill>
                <a:latin typeface="Arial" panose="020B0604020202020204" pitchFamily="34" charset="0"/>
              </a:defRPr>
            </a:lvl1pPr>
          </a:lstStyle>
          <a:p>
            <a:pPr lvl="0"/>
            <a:r>
              <a:rPr lang="en-US" dirty="0"/>
              <a:t>Title here</a:t>
            </a:r>
          </a:p>
        </p:txBody>
      </p:sp>
      <p:sp>
        <p:nvSpPr>
          <p:cNvPr id="37" name="Text Placeholder 7">
            <a:extLst>
              <a:ext uri="{FF2B5EF4-FFF2-40B4-BE49-F238E27FC236}">
                <a16:creationId xmlns:a16="http://schemas.microsoft.com/office/drawing/2014/main" id="{CDA95332-69DD-5D4A-A71E-FAD7D7ED8FCA}"/>
              </a:ext>
            </a:extLst>
          </p:cNvPr>
          <p:cNvSpPr>
            <a:spLocks noGrp="1"/>
          </p:cNvSpPr>
          <p:nvPr>
            <p:ph type="body" sz="quarter" idx="20" hasCustomPrompt="1"/>
          </p:nvPr>
        </p:nvSpPr>
        <p:spPr>
          <a:xfrm>
            <a:off x="6912472" y="2058254"/>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tx1"/>
                </a:solidFill>
                <a:latin typeface="Arial" panose="020B0604020202020204" pitchFamily="34" charset="0"/>
              </a:defRPr>
            </a:lvl1pPr>
          </a:lstStyle>
          <a:p>
            <a:pPr lvl="0"/>
            <a:r>
              <a:rPr lang="en-US" dirty="0"/>
              <a:t>Title here</a:t>
            </a:r>
          </a:p>
        </p:txBody>
      </p:sp>
      <p:sp>
        <p:nvSpPr>
          <p:cNvPr id="38" name="Text Placeholder 7">
            <a:extLst>
              <a:ext uri="{FF2B5EF4-FFF2-40B4-BE49-F238E27FC236}">
                <a16:creationId xmlns:a16="http://schemas.microsoft.com/office/drawing/2014/main" id="{1EFEE96A-AE7E-9142-A1A7-3E67AD5EC0BA}"/>
              </a:ext>
            </a:extLst>
          </p:cNvPr>
          <p:cNvSpPr>
            <a:spLocks noGrp="1"/>
          </p:cNvSpPr>
          <p:nvPr>
            <p:ph type="body" sz="quarter" idx="21" hasCustomPrompt="1"/>
          </p:nvPr>
        </p:nvSpPr>
        <p:spPr>
          <a:xfrm>
            <a:off x="6912472" y="2690272"/>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tx1"/>
                </a:solidFill>
                <a:latin typeface="Arial" panose="020B0604020202020204" pitchFamily="34" charset="0"/>
              </a:defRPr>
            </a:lvl1pPr>
          </a:lstStyle>
          <a:p>
            <a:pPr lvl="0"/>
            <a:r>
              <a:rPr lang="en-US" dirty="0"/>
              <a:t>Title here</a:t>
            </a:r>
          </a:p>
        </p:txBody>
      </p:sp>
      <p:sp>
        <p:nvSpPr>
          <p:cNvPr id="39" name="Text Placeholder 7">
            <a:extLst>
              <a:ext uri="{FF2B5EF4-FFF2-40B4-BE49-F238E27FC236}">
                <a16:creationId xmlns:a16="http://schemas.microsoft.com/office/drawing/2014/main" id="{78DB54C7-3A5D-8748-9947-00E38F583AA8}"/>
              </a:ext>
            </a:extLst>
          </p:cNvPr>
          <p:cNvSpPr>
            <a:spLocks noGrp="1"/>
          </p:cNvSpPr>
          <p:nvPr>
            <p:ph type="body" sz="quarter" idx="22" hasCustomPrompt="1"/>
          </p:nvPr>
        </p:nvSpPr>
        <p:spPr>
          <a:xfrm>
            <a:off x="6912472" y="3322290"/>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tx1"/>
                </a:solidFill>
                <a:latin typeface="Arial" panose="020B0604020202020204" pitchFamily="34" charset="0"/>
              </a:defRPr>
            </a:lvl1pPr>
          </a:lstStyle>
          <a:p>
            <a:pPr lvl="0"/>
            <a:r>
              <a:rPr lang="en-US" dirty="0"/>
              <a:t>Title here</a:t>
            </a:r>
          </a:p>
        </p:txBody>
      </p:sp>
      <p:sp>
        <p:nvSpPr>
          <p:cNvPr id="40" name="Text Placeholder 7">
            <a:extLst>
              <a:ext uri="{FF2B5EF4-FFF2-40B4-BE49-F238E27FC236}">
                <a16:creationId xmlns:a16="http://schemas.microsoft.com/office/drawing/2014/main" id="{822B4DCE-6F3C-8441-BF44-02FB2E81DF91}"/>
              </a:ext>
            </a:extLst>
          </p:cNvPr>
          <p:cNvSpPr>
            <a:spLocks noGrp="1"/>
          </p:cNvSpPr>
          <p:nvPr>
            <p:ph type="body" sz="quarter" idx="23" hasCustomPrompt="1"/>
          </p:nvPr>
        </p:nvSpPr>
        <p:spPr>
          <a:xfrm>
            <a:off x="6912472" y="3954308"/>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tx1"/>
                </a:solidFill>
                <a:latin typeface="Arial" panose="020B0604020202020204" pitchFamily="34" charset="0"/>
              </a:defRPr>
            </a:lvl1pPr>
          </a:lstStyle>
          <a:p>
            <a:pPr lvl="0"/>
            <a:r>
              <a:rPr lang="en-US" dirty="0"/>
              <a:t>Title here</a:t>
            </a:r>
          </a:p>
        </p:txBody>
      </p:sp>
      <p:sp>
        <p:nvSpPr>
          <p:cNvPr id="41" name="Text Placeholder 7">
            <a:extLst>
              <a:ext uri="{FF2B5EF4-FFF2-40B4-BE49-F238E27FC236}">
                <a16:creationId xmlns:a16="http://schemas.microsoft.com/office/drawing/2014/main" id="{2853C347-6302-4E45-9FBF-1E0D5351F691}"/>
              </a:ext>
            </a:extLst>
          </p:cNvPr>
          <p:cNvSpPr>
            <a:spLocks noGrp="1"/>
          </p:cNvSpPr>
          <p:nvPr>
            <p:ph type="body" sz="quarter" idx="24" hasCustomPrompt="1"/>
          </p:nvPr>
        </p:nvSpPr>
        <p:spPr>
          <a:xfrm>
            <a:off x="6912472" y="4586326"/>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tx1"/>
                </a:solidFill>
                <a:latin typeface="Arial" panose="020B0604020202020204" pitchFamily="34" charset="0"/>
              </a:defRPr>
            </a:lvl1pPr>
          </a:lstStyle>
          <a:p>
            <a:pPr lvl="0"/>
            <a:r>
              <a:rPr lang="en-US" dirty="0"/>
              <a:t>Title here</a:t>
            </a:r>
          </a:p>
        </p:txBody>
      </p:sp>
      <p:sp>
        <p:nvSpPr>
          <p:cNvPr id="42" name="Text Placeholder 7">
            <a:extLst>
              <a:ext uri="{FF2B5EF4-FFF2-40B4-BE49-F238E27FC236}">
                <a16:creationId xmlns:a16="http://schemas.microsoft.com/office/drawing/2014/main" id="{727D12CF-919D-AB49-9287-23CAFD3D8381}"/>
              </a:ext>
            </a:extLst>
          </p:cNvPr>
          <p:cNvSpPr>
            <a:spLocks noGrp="1"/>
          </p:cNvSpPr>
          <p:nvPr>
            <p:ph type="body" sz="quarter" idx="25" hasCustomPrompt="1"/>
          </p:nvPr>
        </p:nvSpPr>
        <p:spPr>
          <a:xfrm>
            <a:off x="6912472" y="5218342"/>
            <a:ext cx="4097780"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tx1"/>
                </a:solidFill>
                <a:latin typeface="Arial" panose="020B0604020202020204" pitchFamily="34" charset="0"/>
              </a:defRPr>
            </a:lvl1pPr>
          </a:lstStyle>
          <a:p>
            <a:pPr lvl="0"/>
            <a:r>
              <a:rPr lang="en-US" dirty="0"/>
              <a:t>Title here</a:t>
            </a:r>
          </a:p>
        </p:txBody>
      </p:sp>
    </p:spTree>
    <p:extLst>
      <p:ext uri="{BB962C8B-B14F-4D97-AF65-F5344CB8AC3E}">
        <p14:creationId xmlns:p14="http://schemas.microsoft.com/office/powerpoint/2010/main" val="1228256385"/>
      </p:ext>
    </p:extLst>
  </p:cSld>
  <p:clrMapOvr>
    <a:masterClrMapping/>
  </p:clrMapOvr>
  <p:extLst>
    <p:ext uri="{DCECCB84-F9BA-43D5-87BE-67443E8EF086}">
      <p15:sldGuideLst xmlns:p15="http://schemas.microsoft.com/office/powerpoint/2012/main">
        <p15:guide id="1" orient="horz" pos="346">
          <p15:clr>
            <a:srgbClr val="FBAE40"/>
          </p15:clr>
        </p15:guide>
        <p15:guide id="2" orient="horz" pos="3838">
          <p15:clr>
            <a:srgbClr val="FBAE40"/>
          </p15:clr>
        </p15:guide>
        <p15:guide id="3" pos="665">
          <p15:clr>
            <a:srgbClr val="FBAE40"/>
          </p15:clr>
        </p15:guide>
        <p15:guide id="4" pos="7015">
          <p15:clr>
            <a:srgbClr val="FBAE40"/>
          </p15:clr>
        </p15:guide>
        <p15:guide id="5" pos="3840">
          <p15:clr>
            <a:srgbClr val="FBAE40"/>
          </p15:clr>
        </p15:guide>
        <p15:guide id="6" pos="433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s page - short (gree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900F141-1F6C-164F-AC42-89246DAE6B8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dirty="0"/>
              <a:t> </a:t>
            </a:r>
          </a:p>
        </p:txBody>
      </p:sp>
      <p:sp>
        <p:nvSpPr>
          <p:cNvPr id="9" name="Text Placeholder 7">
            <a:extLst>
              <a:ext uri="{FF2B5EF4-FFF2-40B4-BE49-F238E27FC236}">
                <a16:creationId xmlns:a16="http://schemas.microsoft.com/office/drawing/2014/main" id="{DE1FECB1-F8CB-C14F-AF1F-899191002F16}"/>
              </a:ext>
            </a:extLst>
          </p:cNvPr>
          <p:cNvSpPr>
            <a:spLocks noGrp="1"/>
          </p:cNvSpPr>
          <p:nvPr>
            <p:ph type="body" sz="quarter" idx="10" hasCustomPrompt="1"/>
          </p:nvPr>
        </p:nvSpPr>
        <p:spPr>
          <a:xfrm>
            <a:off x="958655" y="835458"/>
            <a:ext cx="10177658" cy="751478"/>
          </a:xfrm>
        </p:spPr>
        <p:txBody>
          <a:bodyPr anchor="b" anchorCtr="0">
            <a:normAutofit/>
          </a:bodyPr>
          <a:lstStyle>
            <a:lvl1pPr marL="0" indent="0">
              <a:buNone/>
              <a:defRPr sz="3600" b="1" i="0" cap="all" baseline="0">
                <a:solidFill>
                  <a:schemeClr val="bg1"/>
                </a:solidFill>
                <a:latin typeface="Dosis" panose="02010503020202060003" pitchFamily="2" charset="77"/>
              </a:defRPr>
            </a:lvl1pPr>
          </a:lstStyle>
          <a:p>
            <a:pPr lvl="0"/>
            <a:r>
              <a:rPr lang="en-US"/>
              <a:t>CONTENTS</a:t>
            </a:r>
          </a:p>
        </p:txBody>
      </p:sp>
      <p:sp>
        <p:nvSpPr>
          <p:cNvPr id="11" name="Text Placeholder 7">
            <a:extLst>
              <a:ext uri="{FF2B5EF4-FFF2-40B4-BE49-F238E27FC236}">
                <a16:creationId xmlns:a16="http://schemas.microsoft.com/office/drawing/2014/main" id="{04C2F95D-874F-0549-9CB1-CD1F01657ECF}"/>
              </a:ext>
            </a:extLst>
          </p:cNvPr>
          <p:cNvSpPr>
            <a:spLocks noGrp="1"/>
          </p:cNvSpPr>
          <p:nvPr>
            <p:ph type="body" sz="quarter" idx="11" hasCustomPrompt="1"/>
          </p:nvPr>
        </p:nvSpPr>
        <p:spPr>
          <a:xfrm>
            <a:off x="887230" y="1959127"/>
            <a:ext cx="684407" cy="4505177"/>
          </a:xfrm>
        </p:spPr>
        <p:txBody>
          <a:bodyPr anchor="t" anchorCtr="0">
            <a:normAutofit/>
          </a:bodyPr>
          <a:lstStyle>
            <a:lvl1pPr marL="0" indent="0" algn="r">
              <a:lnSpc>
                <a:spcPct val="110000"/>
              </a:lnSpc>
              <a:buNone/>
              <a:defRPr sz="3000" b="1" i="0" cap="all" baseline="0">
                <a:solidFill>
                  <a:schemeClr val="bg1"/>
                </a:solidFill>
                <a:latin typeface="Dosis" panose="02010503020202060003" pitchFamily="2" charset="77"/>
              </a:defRPr>
            </a:lvl1pPr>
          </a:lstStyle>
          <a:p>
            <a:pPr lvl="0"/>
            <a:r>
              <a:rPr lang="en-US"/>
              <a:t>01  </a:t>
            </a:r>
          </a:p>
          <a:p>
            <a:pPr lvl="0"/>
            <a:r>
              <a:rPr lang="en-US"/>
              <a:t>02 </a:t>
            </a:r>
          </a:p>
          <a:p>
            <a:pPr lvl="0"/>
            <a:r>
              <a:rPr lang="en-US"/>
              <a:t>03 </a:t>
            </a:r>
          </a:p>
          <a:p>
            <a:pPr lvl="0"/>
            <a:r>
              <a:rPr lang="en-US"/>
              <a:t>04 </a:t>
            </a:r>
          </a:p>
          <a:p>
            <a:pPr lvl="0"/>
            <a:r>
              <a:rPr lang="en-US"/>
              <a:t>05 </a:t>
            </a:r>
          </a:p>
          <a:p>
            <a:pPr lvl="0"/>
            <a:r>
              <a:rPr lang="en-US"/>
              <a:t>06 </a:t>
            </a:r>
          </a:p>
        </p:txBody>
      </p:sp>
      <p:sp>
        <p:nvSpPr>
          <p:cNvPr id="16" name="Text Placeholder 7">
            <a:extLst>
              <a:ext uri="{FF2B5EF4-FFF2-40B4-BE49-F238E27FC236}">
                <a16:creationId xmlns:a16="http://schemas.microsoft.com/office/drawing/2014/main" id="{9A64075D-DA24-724D-A95D-51F8114981C3}"/>
              </a:ext>
            </a:extLst>
          </p:cNvPr>
          <p:cNvSpPr>
            <a:spLocks noGrp="1"/>
          </p:cNvSpPr>
          <p:nvPr>
            <p:ph type="body" sz="quarter" idx="12" hasCustomPrompt="1"/>
          </p:nvPr>
        </p:nvSpPr>
        <p:spPr>
          <a:xfrm>
            <a:off x="1803251" y="2058254"/>
            <a:ext cx="9333061"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cxnSp>
        <p:nvCxnSpPr>
          <p:cNvPr id="21" name="Straight Connector 20">
            <a:extLst>
              <a:ext uri="{FF2B5EF4-FFF2-40B4-BE49-F238E27FC236}">
                <a16:creationId xmlns:a16="http://schemas.microsoft.com/office/drawing/2014/main" id="{4CAF7848-7B44-F345-97A8-5D37E6E14DC6}"/>
              </a:ext>
            </a:extLst>
          </p:cNvPr>
          <p:cNvCxnSpPr/>
          <p:nvPr userDrawn="1"/>
        </p:nvCxnSpPr>
        <p:spPr>
          <a:xfrm>
            <a:off x="1671652" y="1971679"/>
            <a:ext cx="0" cy="3643313"/>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3" name="Text Placeholder 7">
            <a:extLst>
              <a:ext uri="{FF2B5EF4-FFF2-40B4-BE49-F238E27FC236}">
                <a16:creationId xmlns:a16="http://schemas.microsoft.com/office/drawing/2014/main" id="{4CBB585B-0F46-8245-9C02-4BCF30C9DD9A}"/>
              </a:ext>
            </a:extLst>
          </p:cNvPr>
          <p:cNvSpPr>
            <a:spLocks noGrp="1"/>
          </p:cNvSpPr>
          <p:nvPr>
            <p:ph type="body" sz="quarter" idx="15" hasCustomPrompt="1"/>
          </p:nvPr>
        </p:nvSpPr>
        <p:spPr>
          <a:xfrm>
            <a:off x="1803251" y="2690272"/>
            <a:ext cx="9333061"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24" name="Text Placeholder 7">
            <a:extLst>
              <a:ext uri="{FF2B5EF4-FFF2-40B4-BE49-F238E27FC236}">
                <a16:creationId xmlns:a16="http://schemas.microsoft.com/office/drawing/2014/main" id="{9B673828-386A-5C49-B62A-A75C17FD6006}"/>
              </a:ext>
            </a:extLst>
          </p:cNvPr>
          <p:cNvSpPr>
            <a:spLocks noGrp="1"/>
          </p:cNvSpPr>
          <p:nvPr>
            <p:ph type="body" sz="quarter" idx="16" hasCustomPrompt="1"/>
          </p:nvPr>
        </p:nvSpPr>
        <p:spPr>
          <a:xfrm>
            <a:off x="1803251" y="3322290"/>
            <a:ext cx="9333061"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25" name="Text Placeholder 7">
            <a:extLst>
              <a:ext uri="{FF2B5EF4-FFF2-40B4-BE49-F238E27FC236}">
                <a16:creationId xmlns:a16="http://schemas.microsoft.com/office/drawing/2014/main" id="{DCA844E7-6F80-2842-B63D-CCD86D86105E}"/>
              </a:ext>
            </a:extLst>
          </p:cNvPr>
          <p:cNvSpPr>
            <a:spLocks noGrp="1"/>
          </p:cNvSpPr>
          <p:nvPr>
            <p:ph type="body" sz="quarter" idx="17" hasCustomPrompt="1"/>
          </p:nvPr>
        </p:nvSpPr>
        <p:spPr>
          <a:xfrm>
            <a:off x="1803251" y="3954308"/>
            <a:ext cx="9333061"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26" name="Text Placeholder 7">
            <a:extLst>
              <a:ext uri="{FF2B5EF4-FFF2-40B4-BE49-F238E27FC236}">
                <a16:creationId xmlns:a16="http://schemas.microsoft.com/office/drawing/2014/main" id="{31868EA2-C84E-5440-8A49-895BD19998F3}"/>
              </a:ext>
            </a:extLst>
          </p:cNvPr>
          <p:cNvSpPr>
            <a:spLocks noGrp="1"/>
          </p:cNvSpPr>
          <p:nvPr>
            <p:ph type="body" sz="quarter" idx="18" hasCustomPrompt="1"/>
          </p:nvPr>
        </p:nvSpPr>
        <p:spPr>
          <a:xfrm>
            <a:off x="1803251" y="4586326"/>
            <a:ext cx="9333061"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28" name="Text Placeholder 7">
            <a:extLst>
              <a:ext uri="{FF2B5EF4-FFF2-40B4-BE49-F238E27FC236}">
                <a16:creationId xmlns:a16="http://schemas.microsoft.com/office/drawing/2014/main" id="{417A175F-07A6-1049-BC47-DFF9DAB1E4D0}"/>
              </a:ext>
            </a:extLst>
          </p:cNvPr>
          <p:cNvSpPr>
            <a:spLocks noGrp="1"/>
          </p:cNvSpPr>
          <p:nvPr>
            <p:ph type="body" sz="quarter" idx="19" hasCustomPrompt="1"/>
          </p:nvPr>
        </p:nvSpPr>
        <p:spPr>
          <a:xfrm>
            <a:off x="1803251" y="5218342"/>
            <a:ext cx="9326711"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Tree>
    <p:extLst>
      <p:ext uri="{BB962C8B-B14F-4D97-AF65-F5344CB8AC3E}">
        <p14:creationId xmlns:p14="http://schemas.microsoft.com/office/powerpoint/2010/main" val="2201177344"/>
      </p:ext>
    </p:extLst>
  </p:cSld>
  <p:clrMapOvr>
    <a:masterClrMapping/>
  </p:clrMapOvr>
  <p:extLst>
    <p:ext uri="{DCECCB84-F9BA-43D5-87BE-67443E8EF086}">
      <p15:sldGuideLst xmlns:p15="http://schemas.microsoft.com/office/powerpoint/2012/main">
        <p15:guide id="1" orient="horz" pos="346">
          <p15:clr>
            <a:srgbClr val="FBAE40"/>
          </p15:clr>
        </p15:guide>
        <p15:guide id="2" orient="horz" pos="3838">
          <p15:clr>
            <a:srgbClr val="FBAE40"/>
          </p15:clr>
        </p15:guide>
        <p15:guide id="3" pos="665">
          <p15:clr>
            <a:srgbClr val="FBAE40"/>
          </p15:clr>
        </p15:guide>
        <p15:guide id="4" pos="7015">
          <p15:clr>
            <a:srgbClr val="FBAE40"/>
          </p15:clr>
        </p15:guide>
        <p15:guide id="5" pos="3840">
          <p15:clr>
            <a:srgbClr val="FBAE40"/>
          </p15:clr>
        </p15:guide>
        <p15:guide id="6" pos="4339">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s page - short (pi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900F141-1F6C-164F-AC42-89246DAE6B82}"/>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a:t> </a:t>
            </a:r>
          </a:p>
        </p:txBody>
      </p:sp>
      <p:sp>
        <p:nvSpPr>
          <p:cNvPr id="9" name="Text Placeholder 7">
            <a:extLst>
              <a:ext uri="{FF2B5EF4-FFF2-40B4-BE49-F238E27FC236}">
                <a16:creationId xmlns:a16="http://schemas.microsoft.com/office/drawing/2014/main" id="{DE1FECB1-F8CB-C14F-AF1F-899191002F16}"/>
              </a:ext>
            </a:extLst>
          </p:cNvPr>
          <p:cNvSpPr>
            <a:spLocks noGrp="1"/>
          </p:cNvSpPr>
          <p:nvPr>
            <p:ph type="body" sz="quarter" idx="10" hasCustomPrompt="1"/>
          </p:nvPr>
        </p:nvSpPr>
        <p:spPr>
          <a:xfrm>
            <a:off x="958655" y="835458"/>
            <a:ext cx="10177658" cy="751478"/>
          </a:xfrm>
        </p:spPr>
        <p:txBody>
          <a:bodyPr anchor="b" anchorCtr="0">
            <a:normAutofit/>
          </a:bodyPr>
          <a:lstStyle>
            <a:lvl1pPr marL="0" indent="0">
              <a:buNone/>
              <a:defRPr sz="3600" b="1" i="0" cap="all" baseline="0">
                <a:solidFill>
                  <a:schemeClr val="bg1"/>
                </a:solidFill>
                <a:latin typeface="Dosis" panose="02010503020202060003" pitchFamily="2" charset="77"/>
              </a:defRPr>
            </a:lvl1pPr>
          </a:lstStyle>
          <a:p>
            <a:pPr lvl="0"/>
            <a:r>
              <a:rPr lang="en-US"/>
              <a:t>CONTENTS</a:t>
            </a:r>
          </a:p>
        </p:txBody>
      </p:sp>
      <p:sp>
        <p:nvSpPr>
          <p:cNvPr id="11" name="Text Placeholder 7">
            <a:extLst>
              <a:ext uri="{FF2B5EF4-FFF2-40B4-BE49-F238E27FC236}">
                <a16:creationId xmlns:a16="http://schemas.microsoft.com/office/drawing/2014/main" id="{04C2F95D-874F-0549-9CB1-CD1F01657ECF}"/>
              </a:ext>
            </a:extLst>
          </p:cNvPr>
          <p:cNvSpPr>
            <a:spLocks noGrp="1"/>
          </p:cNvSpPr>
          <p:nvPr>
            <p:ph type="body" sz="quarter" idx="11" hasCustomPrompt="1"/>
          </p:nvPr>
        </p:nvSpPr>
        <p:spPr>
          <a:xfrm>
            <a:off x="887230" y="1959127"/>
            <a:ext cx="684407" cy="4505177"/>
          </a:xfrm>
        </p:spPr>
        <p:txBody>
          <a:bodyPr anchor="t" anchorCtr="0">
            <a:normAutofit/>
          </a:bodyPr>
          <a:lstStyle>
            <a:lvl1pPr marL="0" indent="0" algn="r">
              <a:lnSpc>
                <a:spcPct val="110000"/>
              </a:lnSpc>
              <a:buNone/>
              <a:defRPr sz="3000" b="1" i="0" cap="all" baseline="0">
                <a:solidFill>
                  <a:schemeClr val="bg1"/>
                </a:solidFill>
                <a:latin typeface="Dosis" panose="02010503020202060003" pitchFamily="2" charset="77"/>
              </a:defRPr>
            </a:lvl1pPr>
          </a:lstStyle>
          <a:p>
            <a:pPr lvl="0"/>
            <a:r>
              <a:rPr lang="en-US"/>
              <a:t>01  </a:t>
            </a:r>
          </a:p>
          <a:p>
            <a:pPr lvl="0"/>
            <a:r>
              <a:rPr lang="en-US"/>
              <a:t>02 </a:t>
            </a:r>
          </a:p>
          <a:p>
            <a:pPr lvl="0"/>
            <a:r>
              <a:rPr lang="en-US"/>
              <a:t>03 </a:t>
            </a:r>
          </a:p>
          <a:p>
            <a:pPr lvl="0"/>
            <a:r>
              <a:rPr lang="en-US"/>
              <a:t>04 </a:t>
            </a:r>
          </a:p>
          <a:p>
            <a:pPr lvl="0"/>
            <a:r>
              <a:rPr lang="en-US"/>
              <a:t>05 </a:t>
            </a:r>
          </a:p>
          <a:p>
            <a:pPr lvl="0"/>
            <a:r>
              <a:rPr lang="en-US"/>
              <a:t>06 </a:t>
            </a:r>
          </a:p>
        </p:txBody>
      </p:sp>
      <p:sp>
        <p:nvSpPr>
          <p:cNvPr id="16" name="Text Placeholder 7">
            <a:extLst>
              <a:ext uri="{FF2B5EF4-FFF2-40B4-BE49-F238E27FC236}">
                <a16:creationId xmlns:a16="http://schemas.microsoft.com/office/drawing/2014/main" id="{9A64075D-DA24-724D-A95D-51F8114981C3}"/>
              </a:ext>
            </a:extLst>
          </p:cNvPr>
          <p:cNvSpPr>
            <a:spLocks noGrp="1"/>
          </p:cNvSpPr>
          <p:nvPr>
            <p:ph type="body" sz="quarter" idx="12" hasCustomPrompt="1"/>
          </p:nvPr>
        </p:nvSpPr>
        <p:spPr>
          <a:xfrm>
            <a:off x="1803251" y="2058254"/>
            <a:ext cx="9333061"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cxnSp>
        <p:nvCxnSpPr>
          <p:cNvPr id="21" name="Straight Connector 20">
            <a:extLst>
              <a:ext uri="{FF2B5EF4-FFF2-40B4-BE49-F238E27FC236}">
                <a16:creationId xmlns:a16="http://schemas.microsoft.com/office/drawing/2014/main" id="{4CAF7848-7B44-F345-97A8-5D37E6E14DC6}"/>
              </a:ext>
            </a:extLst>
          </p:cNvPr>
          <p:cNvCxnSpPr/>
          <p:nvPr userDrawn="1"/>
        </p:nvCxnSpPr>
        <p:spPr>
          <a:xfrm>
            <a:off x="1671652" y="1971679"/>
            <a:ext cx="0" cy="364331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3" name="Text Placeholder 7">
            <a:extLst>
              <a:ext uri="{FF2B5EF4-FFF2-40B4-BE49-F238E27FC236}">
                <a16:creationId xmlns:a16="http://schemas.microsoft.com/office/drawing/2014/main" id="{4CBB585B-0F46-8245-9C02-4BCF30C9DD9A}"/>
              </a:ext>
            </a:extLst>
          </p:cNvPr>
          <p:cNvSpPr>
            <a:spLocks noGrp="1"/>
          </p:cNvSpPr>
          <p:nvPr>
            <p:ph type="body" sz="quarter" idx="15" hasCustomPrompt="1"/>
          </p:nvPr>
        </p:nvSpPr>
        <p:spPr>
          <a:xfrm>
            <a:off x="1803251" y="2690272"/>
            <a:ext cx="9333061"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24" name="Text Placeholder 7">
            <a:extLst>
              <a:ext uri="{FF2B5EF4-FFF2-40B4-BE49-F238E27FC236}">
                <a16:creationId xmlns:a16="http://schemas.microsoft.com/office/drawing/2014/main" id="{9B673828-386A-5C49-B62A-A75C17FD6006}"/>
              </a:ext>
            </a:extLst>
          </p:cNvPr>
          <p:cNvSpPr>
            <a:spLocks noGrp="1"/>
          </p:cNvSpPr>
          <p:nvPr>
            <p:ph type="body" sz="quarter" idx="16" hasCustomPrompt="1"/>
          </p:nvPr>
        </p:nvSpPr>
        <p:spPr>
          <a:xfrm>
            <a:off x="1803251" y="3322290"/>
            <a:ext cx="9333061"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25" name="Text Placeholder 7">
            <a:extLst>
              <a:ext uri="{FF2B5EF4-FFF2-40B4-BE49-F238E27FC236}">
                <a16:creationId xmlns:a16="http://schemas.microsoft.com/office/drawing/2014/main" id="{DCA844E7-6F80-2842-B63D-CCD86D86105E}"/>
              </a:ext>
            </a:extLst>
          </p:cNvPr>
          <p:cNvSpPr>
            <a:spLocks noGrp="1"/>
          </p:cNvSpPr>
          <p:nvPr>
            <p:ph type="body" sz="quarter" idx="17" hasCustomPrompt="1"/>
          </p:nvPr>
        </p:nvSpPr>
        <p:spPr>
          <a:xfrm>
            <a:off x="1803251" y="3954308"/>
            <a:ext cx="9333061"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26" name="Text Placeholder 7">
            <a:extLst>
              <a:ext uri="{FF2B5EF4-FFF2-40B4-BE49-F238E27FC236}">
                <a16:creationId xmlns:a16="http://schemas.microsoft.com/office/drawing/2014/main" id="{31868EA2-C84E-5440-8A49-895BD19998F3}"/>
              </a:ext>
            </a:extLst>
          </p:cNvPr>
          <p:cNvSpPr>
            <a:spLocks noGrp="1"/>
          </p:cNvSpPr>
          <p:nvPr>
            <p:ph type="body" sz="quarter" idx="18" hasCustomPrompt="1"/>
          </p:nvPr>
        </p:nvSpPr>
        <p:spPr>
          <a:xfrm>
            <a:off x="1803251" y="4586326"/>
            <a:ext cx="9333061"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28" name="Text Placeholder 7">
            <a:extLst>
              <a:ext uri="{FF2B5EF4-FFF2-40B4-BE49-F238E27FC236}">
                <a16:creationId xmlns:a16="http://schemas.microsoft.com/office/drawing/2014/main" id="{417A175F-07A6-1049-BC47-DFF9DAB1E4D0}"/>
              </a:ext>
            </a:extLst>
          </p:cNvPr>
          <p:cNvSpPr>
            <a:spLocks noGrp="1"/>
          </p:cNvSpPr>
          <p:nvPr>
            <p:ph type="body" sz="quarter" idx="19" hasCustomPrompt="1"/>
          </p:nvPr>
        </p:nvSpPr>
        <p:spPr>
          <a:xfrm>
            <a:off x="1803251" y="5218342"/>
            <a:ext cx="9326711"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Tree>
    <p:extLst>
      <p:ext uri="{BB962C8B-B14F-4D97-AF65-F5344CB8AC3E}">
        <p14:creationId xmlns:p14="http://schemas.microsoft.com/office/powerpoint/2010/main" val="1151608562"/>
      </p:ext>
    </p:extLst>
  </p:cSld>
  <p:clrMapOvr>
    <a:masterClrMapping/>
  </p:clrMapOvr>
  <p:extLst>
    <p:ext uri="{DCECCB84-F9BA-43D5-87BE-67443E8EF086}">
      <p15:sldGuideLst xmlns:p15="http://schemas.microsoft.com/office/powerpoint/2012/main">
        <p15:guide id="1" orient="horz" pos="346">
          <p15:clr>
            <a:srgbClr val="FBAE40"/>
          </p15:clr>
        </p15:guide>
        <p15:guide id="2" orient="horz" pos="3838">
          <p15:clr>
            <a:srgbClr val="FBAE40"/>
          </p15:clr>
        </p15:guide>
        <p15:guide id="3" pos="665">
          <p15:clr>
            <a:srgbClr val="FBAE40"/>
          </p15:clr>
        </p15:guide>
        <p15:guide id="4" pos="7015">
          <p15:clr>
            <a:srgbClr val="FBAE40"/>
          </p15:clr>
        </p15:guide>
        <p15:guide id="5" pos="3840">
          <p15:clr>
            <a:srgbClr val="FBAE40"/>
          </p15:clr>
        </p15:guide>
        <p15:guide id="6" pos="4339">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s page - short (white)">
    <p:spTree>
      <p:nvGrpSpPr>
        <p:cNvPr id="1" name=""/>
        <p:cNvGrpSpPr/>
        <p:nvPr/>
      </p:nvGrpSpPr>
      <p:grpSpPr>
        <a:xfrm>
          <a:off x="0" y="0"/>
          <a:ext cx="0" cy="0"/>
          <a:chOff x="0" y="0"/>
          <a:chExt cx="0" cy="0"/>
        </a:xfrm>
      </p:grpSpPr>
      <p:sp>
        <p:nvSpPr>
          <p:cNvPr id="9" name="Text Placeholder 7">
            <a:extLst>
              <a:ext uri="{FF2B5EF4-FFF2-40B4-BE49-F238E27FC236}">
                <a16:creationId xmlns:a16="http://schemas.microsoft.com/office/drawing/2014/main" id="{DE1FECB1-F8CB-C14F-AF1F-899191002F16}"/>
              </a:ext>
            </a:extLst>
          </p:cNvPr>
          <p:cNvSpPr>
            <a:spLocks noGrp="1"/>
          </p:cNvSpPr>
          <p:nvPr>
            <p:ph type="body" sz="quarter" idx="10" hasCustomPrompt="1"/>
          </p:nvPr>
        </p:nvSpPr>
        <p:spPr>
          <a:xfrm>
            <a:off x="958655" y="835458"/>
            <a:ext cx="10177658" cy="751478"/>
          </a:xfrm>
        </p:spPr>
        <p:txBody>
          <a:bodyPr anchor="b" anchorCtr="0">
            <a:normAutofit/>
          </a:bodyPr>
          <a:lstStyle>
            <a:lvl1pPr marL="0" indent="0">
              <a:buNone/>
              <a:defRPr sz="3600" b="1" i="0" cap="all" baseline="0">
                <a:solidFill>
                  <a:schemeClr val="accent1"/>
                </a:solidFill>
                <a:latin typeface="Dosis" panose="02010503020202060003" pitchFamily="2" charset="77"/>
              </a:defRPr>
            </a:lvl1pPr>
          </a:lstStyle>
          <a:p>
            <a:pPr lvl="0"/>
            <a:r>
              <a:rPr lang="en-US"/>
              <a:t>CONTENTS</a:t>
            </a:r>
          </a:p>
        </p:txBody>
      </p:sp>
      <p:sp>
        <p:nvSpPr>
          <p:cNvPr id="11" name="Text Placeholder 7">
            <a:extLst>
              <a:ext uri="{FF2B5EF4-FFF2-40B4-BE49-F238E27FC236}">
                <a16:creationId xmlns:a16="http://schemas.microsoft.com/office/drawing/2014/main" id="{04C2F95D-874F-0549-9CB1-CD1F01657ECF}"/>
              </a:ext>
            </a:extLst>
          </p:cNvPr>
          <p:cNvSpPr>
            <a:spLocks noGrp="1"/>
          </p:cNvSpPr>
          <p:nvPr>
            <p:ph type="body" sz="quarter" idx="11" hasCustomPrompt="1"/>
          </p:nvPr>
        </p:nvSpPr>
        <p:spPr>
          <a:xfrm>
            <a:off x="887230" y="1959127"/>
            <a:ext cx="684407" cy="4505177"/>
          </a:xfrm>
        </p:spPr>
        <p:txBody>
          <a:bodyPr anchor="t" anchorCtr="0">
            <a:normAutofit/>
          </a:bodyPr>
          <a:lstStyle>
            <a:lvl1pPr marL="0" indent="0" algn="r">
              <a:lnSpc>
                <a:spcPct val="110000"/>
              </a:lnSpc>
              <a:buNone/>
              <a:defRPr sz="3000" b="1" i="0" cap="all" baseline="0">
                <a:solidFill>
                  <a:schemeClr val="accent3"/>
                </a:solidFill>
                <a:latin typeface="Dosis" panose="02010503020202060003" pitchFamily="2" charset="77"/>
              </a:defRPr>
            </a:lvl1pPr>
          </a:lstStyle>
          <a:p>
            <a:pPr lvl="0"/>
            <a:r>
              <a:rPr lang="en-US"/>
              <a:t>01  </a:t>
            </a:r>
          </a:p>
          <a:p>
            <a:pPr lvl="0"/>
            <a:r>
              <a:rPr lang="en-US"/>
              <a:t>02 </a:t>
            </a:r>
          </a:p>
          <a:p>
            <a:pPr lvl="0"/>
            <a:r>
              <a:rPr lang="en-US"/>
              <a:t>03 </a:t>
            </a:r>
          </a:p>
          <a:p>
            <a:pPr lvl="0"/>
            <a:r>
              <a:rPr lang="en-US"/>
              <a:t>04 </a:t>
            </a:r>
          </a:p>
          <a:p>
            <a:pPr lvl="0"/>
            <a:r>
              <a:rPr lang="en-US"/>
              <a:t>05 </a:t>
            </a:r>
          </a:p>
          <a:p>
            <a:pPr lvl="0"/>
            <a:r>
              <a:rPr lang="en-US"/>
              <a:t>06 </a:t>
            </a:r>
          </a:p>
        </p:txBody>
      </p:sp>
      <p:sp>
        <p:nvSpPr>
          <p:cNvPr id="16" name="Text Placeholder 7">
            <a:extLst>
              <a:ext uri="{FF2B5EF4-FFF2-40B4-BE49-F238E27FC236}">
                <a16:creationId xmlns:a16="http://schemas.microsoft.com/office/drawing/2014/main" id="{9A64075D-DA24-724D-A95D-51F8114981C3}"/>
              </a:ext>
            </a:extLst>
          </p:cNvPr>
          <p:cNvSpPr>
            <a:spLocks noGrp="1"/>
          </p:cNvSpPr>
          <p:nvPr>
            <p:ph type="body" sz="quarter" idx="12" hasCustomPrompt="1"/>
          </p:nvPr>
        </p:nvSpPr>
        <p:spPr>
          <a:xfrm>
            <a:off x="1803251" y="2058254"/>
            <a:ext cx="9333061"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tx1"/>
                </a:solidFill>
                <a:latin typeface="Arial" panose="020B0604020202020204" pitchFamily="34" charset="0"/>
              </a:defRPr>
            </a:lvl1pPr>
          </a:lstStyle>
          <a:p>
            <a:pPr lvl="0"/>
            <a:r>
              <a:rPr lang="en-US" dirty="0"/>
              <a:t>Title here</a:t>
            </a:r>
          </a:p>
        </p:txBody>
      </p:sp>
      <p:cxnSp>
        <p:nvCxnSpPr>
          <p:cNvPr id="21" name="Straight Connector 20">
            <a:extLst>
              <a:ext uri="{FF2B5EF4-FFF2-40B4-BE49-F238E27FC236}">
                <a16:creationId xmlns:a16="http://schemas.microsoft.com/office/drawing/2014/main" id="{4CAF7848-7B44-F345-97A8-5D37E6E14DC6}"/>
              </a:ext>
            </a:extLst>
          </p:cNvPr>
          <p:cNvCxnSpPr/>
          <p:nvPr userDrawn="1"/>
        </p:nvCxnSpPr>
        <p:spPr>
          <a:xfrm>
            <a:off x="1671652" y="1971679"/>
            <a:ext cx="0" cy="364331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3" name="Text Placeholder 7">
            <a:extLst>
              <a:ext uri="{FF2B5EF4-FFF2-40B4-BE49-F238E27FC236}">
                <a16:creationId xmlns:a16="http://schemas.microsoft.com/office/drawing/2014/main" id="{4CBB585B-0F46-8245-9C02-4BCF30C9DD9A}"/>
              </a:ext>
            </a:extLst>
          </p:cNvPr>
          <p:cNvSpPr>
            <a:spLocks noGrp="1"/>
          </p:cNvSpPr>
          <p:nvPr>
            <p:ph type="body" sz="quarter" idx="15" hasCustomPrompt="1"/>
          </p:nvPr>
        </p:nvSpPr>
        <p:spPr>
          <a:xfrm>
            <a:off x="1803251" y="2690272"/>
            <a:ext cx="9333061"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tx1"/>
                </a:solidFill>
                <a:latin typeface="Arial" panose="020B0604020202020204" pitchFamily="34" charset="0"/>
              </a:defRPr>
            </a:lvl1pPr>
          </a:lstStyle>
          <a:p>
            <a:pPr lvl="0"/>
            <a:r>
              <a:rPr lang="en-US" dirty="0"/>
              <a:t>Title here</a:t>
            </a:r>
          </a:p>
        </p:txBody>
      </p:sp>
      <p:sp>
        <p:nvSpPr>
          <p:cNvPr id="24" name="Text Placeholder 7">
            <a:extLst>
              <a:ext uri="{FF2B5EF4-FFF2-40B4-BE49-F238E27FC236}">
                <a16:creationId xmlns:a16="http://schemas.microsoft.com/office/drawing/2014/main" id="{9B673828-386A-5C49-B62A-A75C17FD6006}"/>
              </a:ext>
            </a:extLst>
          </p:cNvPr>
          <p:cNvSpPr>
            <a:spLocks noGrp="1"/>
          </p:cNvSpPr>
          <p:nvPr>
            <p:ph type="body" sz="quarter" idx="16" hasCustomPrompt="1"/>
          </p:nvPr>
        </p:nvSpPr>
        <p:spPr>
          <a:xfrm>
            <a:off x="1803251" y="3322290"/>
            <a:ext cx="9333061"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tx1"/>
                </a:solidFill>
                <a:latin typeface="Arial" panose="020B0604020202020204" pitchFamily="34" charset="0"/>
              </a:defRPr>
            </a:lvl1pPr>
          </a:lstStyle>
          <a:p>
            <a:pPr lvl="0"/>
            <a:r>
              <a:rPr lang="en-US" dirty="0"/>
              <a:t>Title here</a:t>
            </a:r>
          </a:p>
        </p:txBody>
      </p:sp>
      <p:sp>
        <p:nvSpPr>
          <p:cNvPr id="25" name="Text Placeholder 7">
            <a:extLst>
              <a:ext uri="{FF2B5EF4-FFF2-40B4-BE49-F238E27FC236}">
                <a16:creationId xmlns:a16="http://schemas.microsoft.com/office/drawing/2014/main" id="{DCA844E7-6F80-2842-B63D-CCD86D86105E}"/>
              </a:ext>
            </a:extLst>
          </p:cNvPr>
          <p:cNvSpPr>
            <a:spLocks noGrp="1"/>
          </p:cNvSpPr>
          <p:nvPr>
            <p:ph type="body" sz="quarter" idx="17" hasCustomPrompt="1"/>
          </p:nvPr>
        </p:nvSpPr>
        <p:spPr>
          <a:xfrm>
            <a:off x="1803251" y="3954308"/>
            <a:ext cx="9333061"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tx1"/>
                </a:solidFill>
                <a:latin typeface="Arial" panose="020B0604020202020204" pitchFamily="34" charset="0"/>
              </a:defRPr>
            </a:lvl1pPr>
          </a:lstStyle>
          <a:p>
            <a:pPr lvl="0"/>
            <a:r>
              <a:rPr lang="en-US" dirty="0"/>
              <a:t>Title here</a:t>
            </a:r>
          </a:p>
        </p:txBody>
      </p:sp>
      <p:sp>
        <p:nvSpPr>
          <p:cNvPr id="26" name="Text Placeholder 7">
            <a:extLst>
              <a:ext uri="{FF2B5EF4-FFF2-40B4-BE49-F238E27FC236}">
                <a16:creationId xmlns:a16="http://schemas.microsoft.com/office/drawing/2014/main" id="{31868EA2-C84E-5440-8A49-895BD19998F3}"/>
              </a:ext>
            </a:extLst>
          </p:cNvPr>
          <p:cNvSpPr>
            <a:spLocks noGrp="1"/>
          </p:cNvSpPr>
          <p:nvPr>
            <p:ph type="body" sz="quarter" idx="18" hasCustomPrompt="1"/>
          </p:nvPr>
        </p:nvSpPr>
        <p:spPr>
          <a:xfrm>
            <a:off x="1803251" y="4586326"/>
            <a:ext cx="9333061"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tx1"/>
                </a:solidFill>
                <a:latin typeface="Arial" panose="020B0604020202020204" pitchFamily="34" charset="0"/>
              </a:defRPr>
            </a:lvl1pPr>
          </a:lstStyle>
          <a:p>
            <a:pPr lvl="0"/>
            <a:r>
              <a:rPr lang="en-US" dirty="0"/>
              <a:t>Title here</a:t>
            </a:r>
          </a:p>
        </p:txBody>
      </p:sp>
      <p:sp>
        <p:nvSpPr>
          <p:cNvPr id="28" name="Text Placeholder 7">
            <a:extLst>
              <a:ext uri="{FF2B5EF4-FFF2-40B4-BE49-F238E27FC236}">
                <a16:creationId xmlns:a16="http://schemas.microsoft.com/office/drawing/2014/main" id="{417A175F-07A6-1049-BC47-DFF9DAB1E4D0}"/>
              </a:ext>
            </a:extLst>
          </p:cNvPr>
          <p:cNvSpPr>
            <a:spLocks noGrp="1"/>
          </p:cNvSpPr>
          <p:nvPr>
            <p:ph type="body" sz="quarter" idx="19" hasCustomPrompt="1"/>
          </p:nvPr>
        </p:nvSpPr>
        <p:spPr>
          <a:xfrm>
            <a:off x="1803251" y="5218342"/>
            <a:ext cx="9326711"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tx1"/>
                </a:solidFill>
                <a:latin typeface="Arial" panose="020B0604020202020204" pitchFamily="34" charset="0"/>
              </a:defRPr>
            </a:lvl1pPr>
          </a:lstStyle>
          <a:p>
            <a:pPr lvl="0"/>
            <a:r>
              <a:rPr lang="en-US" dirty="0"/>
              <a:t>Title here</a:t>
            </a:r>
          </a:p>
        </p:txBody>
      </p:sp>
    </p:spTree>
    <p:extLst>
      <p:ext uri="{BB962C8B-B14F-4D97-AF65-F5344CB8AC3E}">
        <p14:creationId xmlns:p14="http://schemas.microsoft.com/office/powerpoint/2010/main" val="1936416464"/>
      </p:ext>
    </p:extLst>
  </p:cSld>
  <p:clrMapOvr>
    <a:masterClrMapping/>
  </p:clrMapOvr>
  <p:extLst>
    <p:ext uri="{DCECCB84-F9BA-43D5-87BE-67443E8EF086}">
      <p15:sldGuideLst xmlns:p15="http://schemas.microsoft.com/office/powerpoint/2012/main">
        <p15:guide id="1" orient="horz" pos="346">
          <p15:clr>
            <a:srgbClr val="FBAE40"/>
          </p15:clr>
        </p15:guide>
        <p15:guide id="2" orient="horz" pos="3816" userDrawn="1">
          <p15:clr>
            <a:srgbClr val="FBAE40"/>
          </p15:clr>
        </p15:guide>
        <p15:guide id="3" pos="665">
          <p15:clr>
            <a:srgbClr val="FBAE40"/>
          </p15:clr>
        </p15:guide>
        <p15:guide id="4" pos="7015">
          <p15:clr>
            <a:srgbClr val="FBAE40"/>
          </p15:clr>
        </p15:guide>
        <p15:guide id="5" pos="3840">
          <p15:clr>
            <a:srgbClr val="FBAE40"/>
          </p15:clr>
        </p15:guide>
        <p15:guide id="6" pos="4339">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genda (gree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EEC05B0-75D7-C446-B512-C81B247C2F51}"/>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dirty="0"/>
              <a:t> </a:t>
            </a:r>
          </a:p>
        </p:txBody>
      </p:sp>
      <p:sp>
        <p:nvSpPr>
          <p:cNvPr id="6" name="Text Placeholder 7">
            <a:extLst>
              <a:ext uri="{FF2B5EF4-FFF2-40B4-BE49-F238E27FC236}">
                <a16:creationId xmlns:a16="http://schemas.microsoft.com/office/drawing/2014/main" id="{416D0AD7-A99B-C647-860F-67F8DEC5E2AE}"/>
              </a:ext>
            </a:extLst>
          </p:cNvPr>
          <p:cNvSpPr>
            <a:spLocks noGrp="1"/>
          </p:cNvSpPr>
          <p:nvPr>
            <p:ph type="body" sz="quarter" idx="10" hasCustomPrompt="1"/>
          </p:nvPr>
        </p:nvSpPr>
        <p:spPr>
          <a:xfrm>
            <a:off x="958655" y="835458"/>
            <a:ext cx="10177658" cy="751478"/>
          </a:xfrm>
        </p:spPr>
        <p:txBody>
          <a:bodyPr anchor="b" anchorCtr="0">
            <a:normAutofit/>
          </a:bodyPr>
          <a:lstStyle>
            <a:lvl1pPr marL="0" indent="0">
              <a:buNone/>
              <a:defRPr sz="3600" b="1" i="0" cap="all" baseline="0">
                <a:solidFill>
                  <a:schemeClr val="bg1"/>
                </a:solidFill>
                <a:latin typeface="Dosis" panose="02010503020202060003" pitchFamily="2" charset="77"/>
              </a:defRPr>
            </a:lvl1pPr>
          </a:lstStyle>
          <a:p>
            <a:pPr lvl="0"/>
            <a:r>
              <a:rPr lang="en-US"/>
              <a:t>Agenda</a:t>
            </a:r>
          </a:p>
        </p:txBody>
      </p:sp>
      <p:sp>
        <p:nvSpPr>
          <p:cNvPr id="10" name="Text Placeholder 7">
            <a:extLst>
              <a:ext uri="{FF2B5EF4-FFF2-40B4-BE49-F238E27FC236}">
                <a16:creationId xmlns:a16="http://schemas.microsoft.com/office/drawing/2014/main" id="{B88DE81A-F41B-7D43-AFD4-C53CAA786E6D}"/>
              </a:ext>
            </a:extLst>
          </p:cNvPr>
          <p:cNvSpPr>
            <a:spLocks noGrp="1"/>
          </p:cNvSpPr>
          <p:nvPr>
            <p:ph type="body" sz="quarter" idx="11" hasCustomPrompt="1"/>
          </p:nvPr>
        </p:nvSpPr>
        <p:spPr>
          <a:xfrm>
            <a:off x="985840" y="1959127"/>
            <a:ext cx="2128836" cy="569761"/>
          </a:xfrm>
        </p:spPr>
        <p:txBody>
          <a:bodyPr anchor="t" anchorCtr="0">
            <a:normAutofit/>
          </a:bodyPr>
          <a:lstStyle>
            <a:lvl1pPr marL="0" indent="0" algn="l">
              <a:lnSpc>
                <a:spcPct val="110000"/>
              </a:lnSpc>
              <a:buNone/>
              <a:defRPr sz="2600" b="1" i="0" cap="all" baseline="0">
                <a:solidFill>
                  <a:schemeClr val="bg1"/>
                </a:solidFill>
                <a:latin typeface="Dosis" panose="02010503020202060003" pitchFamily="2" charset="77"/>
              </a:defRPr>
            </a:lvl1pPr>
          </a:lstStyle>
          <a:p>
            <a:pPr lvl="0"/>
            <a:r>
              <a:rPr lang="en-US"/>
              <a:t>10.00 – 11.00</a:t>
            </a:r>
          </a:p>
        </p:txBody>
      </p:sp>
      <p:cxnSp>
        <p:nvCxnSpPr>
          <p:cNvPr id="11" name="Straight Connector 10">
            <a:extLst>
              <a:ext uri="{FF2B5EF4-FFF2-40B4-BE49-F238E27FC236}">
                <a16:creationId xmlns:a16="http://schemas.microsoft.com/office/drawing/2014/main" id="{DBE01250-F399-074C-BE31-177C7AB0BFD4}"/>
              </a:ext>
            </a:extLst>
          </p:cNvPr>
          <p:cNvCxnSpPr/>
          <p:nvPr userDrawn="1"/>
        </p:nvCxnSpPr>
        <p:spPr>
          <a:xfrm>
            <a:off x="3114684" y="1971679"/>
            <a:ext cx="0" cy="3643313"/>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2" name="Text Placeholder 7">
            <a:extLst>
              <a:ext uri="{FF2B5EF4-FFF2-40B4-BE49-F238E27FC236}">
                <a16:creationId xmlns:a16="http://schemas.microsoft.com/office/drawing/2014/main" id="{E3A78689-06EA-2240-A6E8-B9DD9E896DE0}"/>
              </a:ext>
            </a:extLst>
          </p:cNvPr>
          <p:cNvSpPr>
            <a:spLocks noGrp="1"/>
          </p:cNvSpPr>
          <p:nvPr>
            <p:ph type="body" sz="quarter" idx="12" hasCustomPrompt="1"/>
          </p:nvPr>
        </p:nvSpPr>
        <p:spPr>
          <a:xfrm>
            <a:off x="985840" y="2601940"/>
            <a:ext cx="2128836" cy="569761"/>
          </a:xfrm>
        </p:spPr>
        <p:txBody>
          <a:bodyPr anchor="t" anchorCtr="0">
            <a:normAutofit/>
          </a:bodyPr>
          <a:lstStyle>
            <a:lvl1pPr marL="0" indent="0" algn="l">
              <a:lnSpc>
                <a:spcPct val="110000"/>
              </a:lnSpc>
              <a:buNone/>
              <a:defRPr sz="2600" b="1" i="0" cap="all" baseline="0">
                <a:solidFill>
                  <a:schemeClr val="bg1"/>
                </a:solidFill>
                <a:latin typeface="Dosis" panose="02010503020202060003" pitchFamily="2" charset="77"/>
              </a:defRPr>
            </a:lvl1pPr>
          </a:lstStyle>
          <a:p>
            <a:pPr lvl="0"/>
            <a:r>
              <a:rPr lang="en-US"/>
              <a:t>11.00 – 13.00</a:t>
            </a:r>
          </a:p>
        </p:txBody>
      </p:sp>
      <p:sp>
        <p:nvSpPr>
          <p:cNvPr id="13" name="Text Placeholder 7">
            <a:extLst>
              <a:ext uri="{FF2B5EF4-FFF2-40B4-BE49-F238E27FC236}">
                <a16:creationId xmlns:a16="http://schemas.microsoft.com/office/drawing/2014/main" id="{A7525D79-43DB-8245-AA5C-27AE5CF3D577}"/>
              </a:ext>
            </a:extLst>
          </p:cNvPr>
          <p:cNvSpPr>
            <a:spLocks noGrp="1"/>
          </p:cNvSpPr>
          <p:nvPr>
            <p:ph type="body" sz="quarter" idx="13" hasCustomPrompt="1"/>
          </p:nvPr>
        </p:nvSpPr>
        <p:spPr>
          <a:xfrm>
            <a:off x="985840" y="3244753"/>
            <a:ext cx="2128836" cy="569761"/>
          </a:xfrm>
        </p:spPr>
        <p:txBody>
          <a:bodyPr anchor="t" anchorCtr="0">
            <a:normAutofit/>
          </a:bodyPr>
          <a:lstStyle>
            <a:lvl1pPr marL="0" indent="0" algn="l">
              <a:lnSpc>
                <a:spcPct val="110000"/>
              </a:lnSpc>
              <a:buNone/>
              <a:defRPr sz="2600" b="1" i="0" cap="all" baseline="0">
                <a:solidFill>
                  <a:schemeClr val="bg1"/>
                </a:solidFill>
                <a:latin typeface="Dosis" panose="02010503020202060003" pitchFamily="2" charset="77"/>
              </a:defRPr>
            </a:lvl1pPr>
          </a:lstStyle>
          <a:p>
            <a:pPr lvl="0"/>
            <a:r>
              <a:rPr lang="en-US"/>
              <a:t>Lunch</a:t>
            </a:r>
          </a:p>
        </p:txBody>
      </p:sp>
      <p:sp>
        <p:nvSpPr>
          <p:cNvPr id="14" name="Text Placeholder 7">
            <a:extLst>
              <a:ext uri="{FF2B5EF4-FFF2-40B4-BE49-F238E27FC236}">
                <a16:creationId xmlns:a16="http://schemas.microsoft.com/office/drawing/2014/main" id="{1D9386AC-A601-9F4B-B4D6-506819E989A5}"/>
              </a:ext>
            </a:extLst>
          </p:cNvPr>
          <p:cNvSpPr>
            <a:spLocks noGrp="1"/>
          </p:cNvSpPr>
          <p:nvPr>
            <p:ph type="body" sz="quarter" idx="14" hasCustomPrompt="1"/>
          </p:nvPr>
        </p:nvSpPr>
        <p:spPr>
          <a:xfrm>
            <a:off x="985840" y="3887566"/>
            <a:ext cx="2128836" cy="569761"/>
          </a:xfrm>
        </p:spPr>
        <p:txBody>
          <a:bodyPr anchor="t" anchorCtr="0">
            <a:normAutofit/>
          </a:bodyPr>
          <a:lstStyle>
            <a:lvl1pPr marL="0" indent="0" algn="l">
              <a:lnSpc>
                <a:spcPct val="110000"/>
              </a:lnSpc>
              <a:buNone/>
              <a:defRPr sz="2600" b="1" i="0" cap="all" baseline="0">
                <a:solidFill>
                  <a:schemeClr val="bg1"/>
                </a:solidFill>
                <a:latin typeface="Dosis" panose="02010503020202060003" pitchFamily="2" charset="77"/>
              </a:defRPr>
            </a:lvl1pPr>
          </a:lstStyle>
          <a:p>
            <a:pPr lvl="0"/>
            <a:r>
              <a:rPr lang="en-US"/>
              <a:t>14.00 – 15.00</a:t>
            </a:r>
          </a:p>
        </p:txBody>
      </p:sp>
      <p:sp>
        <p:nvSpPr>
          <p:cNvPr id="15" name="Text Placeholder 7">
            <a:extLst>
              <a:ext uri="{FF2B5EF4-FFF2-40B4-BE49-F238E27FC236}">
                <a16:creationId xmlns:a16="http://schemas.microsoft.com/office/drawing/2014/main" id="{6951D980-F92D-0244-A414-346B204D29ED}"/>
              </a:ext>
            </a:extLst>
          </p:cNvPr>
          <p:cNvSpPr>
            <a:spLocks noGrp="1"/>
          </p:cNvSpPr>
          <p:nvPr>
            <p:ph type="body" sz="quarter" idx="15" hasCustomPrompt="1"/>
          </p:nvPr>
        </p:nvSpPr>
        <p:spPr>
          <a:xfrm>
            <a:off x="985840" y="5173191"/>
            <a:ext cx="2128836" cy="569761"/>
          </a:xfrm>
        </p:spPr>
        <p:txBody>
          <a:bodyPr anchor="t" anchorCtr="0">
            <a:normAutofit/>
          </a:bodyPr>
          <a:lstStyle>
            <a:lvl1pPr marL="0" indent="0" algn="l">
              <a:lnSpc>
                <a:spcPct val="110000"/>
              </a:lnSpc>
              <a:buNone/>
              <a:defRPr sz="2600" b="1" i="0" cap="all" baseline="0">
                <a:solidFill>
                  <a:schemeClr val="bg1"/>
                </a:solidFill>
                <a:latin typeface="Dosis" panose="02010503020202060003" pitchFamily="2" charset="77"/>
              </a:defRPr>
            </a:lvl1pPr>
          </a:lstStyle>
          <a:p>
            <a:pPr lvl="0"/>
            <a:r>
              <a:rPr lang="en-US"/>
              <a:t>16.30 – 17.30</a:t>
            </a:r>
          </a:p>
        </p:txBody>
      </p:sp>
      <p:sp>
        <p:nvSpPr>
          <p:cNvPr id="16" name="Text Placeholder 7">
            <a:extLst>
              <a:ext uri="{FF2B5EF4-FFF2-40B4-BE49-F238E27FC236}">
                <a16:creationId xmlns:a16="http://schemas.microsoft.com/office/drawing/2014/main" id="{570F80A0-BDE3-0946-B4E8-842BF7BEDA66}"/>
              </a:ext>
            </a:extLst>
          </p:cNvPr>
          <p:cNvSpPr>
            <a:spLocks noGrp="1"/>
          </p:cNvSpPr>
          <p:nvPr>
            <p:ph type="body" sz="quarter" idx="16" hasCustomPrompt="1"/>
          </p:nvPr>
        </p:nvSpPr>
        <p:spPr>
          <a:xfrm>
            <a:off x="985840" y="4530379"/>
            <a:ext cx="2128836" cy="569761"/>
          </a:xfrm>
        </p:spPr>
        <p:txBody>
          <a:bodyPr anchor="t" anchorCtr="0">
            <a:normAutofit/>
          </a:bodyPr>
          <a:lstStyle>
            <a:lvl1pPr marL="0" indent="0" algn="l">
              <a:lnSpc>
                <a:spcPct val="110000"/>
              </a:lnSpc>
              <a:buNone/>
              <a:defRPr sz="2600" b="1" i="0" cap="all" baseline="0">
                <a:solidFill>
                  <a:schemeClr val="bg1"/>
                </a:solidFill>
                <a:latin typeface="Dosis" panose="02010503020202060003" pitchFamily="2" charset="77"/>
              </a:defRPr>
            </a:lvl1pPr>
          </a:lstStyle>
          <a:p>
            <a:pPr lvl="0"/>
            <a:r>
              <a:rPr lang="en-US"/>
              <a:t>15.00 – 16.30</a:t>
            </a:r>
          </a:p>
        </p:txBody>
      </p:sp>
      <p:sp>
        <p:nvSpPr>
          <p:cNvPr id="17" name="Text Placeholder 7">
            <a:extLst>
              <a:ext uri="{FF2B5EF4-FFF2-40B4-BE49-F238E27FC236}">
                <a16:creationId xmlns:a16="http://schemas.microsoft.com/office/drawing/2014/main" id="{3E658C6F-02BE-104E-A0BD-A7E71A639056}"/>
              </a:ext>
            </a:extLst>
          </p:cNvPr>
          <p:cNvSpPr>
            <a:spLocks noGrp="1"/>
          </p:cNvSpPr>
          <p:nvPr>
            <p:ph type="body" sz="quarter" idx="17" hasCustomPrompt="1"/>
          </p:nvPr>
        </p:nvSpPr>
        <p:spPr>
          <a:xfrm>
            <a:off x="3400421" y="2058254"/>
            <a:ext cx="7735892"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18" name="Text Placeholder 7">
            <a:extLst>
              <a:ext uri="{FF2B5EF4-FFF2-40B4-BE49-F238E27FC236}">
                <a16:creationId xmlns:a16="http://schemas.microsoft.com/office/drawing/2014/main" id="{A05B9C6C-99DF-1846-9145-254F4BBA0A4A}"/>
              </a:ext>
            </a:extLst>
          </p:cNvPr>
          <p:cNvSpPr>
            <a:spLocks noGrp="1"/>
          </p:cNvSpPr>
          <p:nvPr>
            <p:ph type="body" sz="quarter" idx="18" hasCustomPrompt="1"/>
          </p:nvPr>
        </p:nvSpPr>
        <p:spPr>
          <a:xfrm>
            <a:off x="3400421" y="2701016"/>
            <a:ext cx="7735892"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19" name="Text Placeholder 7">
            <a:extLst>
              <a:ext uri="{FF2B5EF4-FFF2-40B4-BE49-F238E27FC236}">
                <a16:creationId xmlns:a16="http://schemas.microsoft.com/office/drawing/2014/main" id="{FD6D466E-BCE6-C44B-9A3A-A1E245F5C37C}"/>
              </a:ext>
            </a:extLst>
          </p:cNvPr>
          <p:cNvSpPr>
            <a:spLocks noGrp="1"/>
          </p:cNvSpPr>
          <p:nvPr>
            <p:ph type="body" sz="quarter" idx="19" hasCustomPrompt="1"/>
          </p:nvPr>
        </p:nvSpPr>
        <p:spPr>
          <a:xfrm>
            <a:off x="3400421" y="3343778"/>
            <a:ext cx="7735892"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20" name="Text Placeholder 7">
            <a:extLst>
              <a:ext uri="{FF2B5EF4-FFF2-40B4-BE49-F238E27FC236}">
                <a16:creationId xmlns:a16="http://schemas.microsoft.com/office/drawing/2014/main" id="{029BA681-7BC1-774B-9C62-ED6A9C914E8E}"/>
              </a:ext>
            </a:extLst>
          </p:cNvPr>
          <p:cNvSpPr>
            <a:spLocks noGrp="1"/>
          </p:cNvSpPr>
          <p:nvPr>
            <p:ph type="body" sz="quarter" idx="20" hasCustomPrompt="1"/>
          </p:nvPr>
        </p:nvSpPr>
        <p:spPr>
          <a:xfrm>
            <a:off x="3400421" y="3986540"/>
            <a:ext cx="7735892"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21" name="Text Placeholder 7">
            <a:extLst>
              <a:ext uri="{FF2B5EF4-FFF2-40B4-BE49-F238E27FC236}">
                <a16:creationId xmlns:a16="http://schemas.microsoft.com/office/drawing/2014/main" id="{10A6C014-D0D3-2F40-9E59-DAFA9AE95402}"/>
              </a:ext>
            </a:extLst>
          </p:cNvPr>
          <p:cNvSpPr>
            <a:spLocks noGrp="1"/>
          </p:cNvSpPr>
          <p:nvPr>
            <p:ph type="body" sz="quarter" idx="21" hasCustomPrompt="1"/>
          </p:nvPr>
        </p:nvSpPr>
        <p:spPr>
          <a:xfrm>
            <a:off x="3400421" y="4629302"/>
            <a:ext cx="7735892"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22" name="Text Placeholder 7">
            <a:extLst>
              <a:ext uri="{FF2B5EF4-FFF2-40B4-BE49-F238E27FC236}">
                <a16:creationId xmlns:a16="http://schemas.microsoft.com/office/drawing/2014/main" id="{BEC7CECF-AC24-334B-B213-2620F7238865}"/>
              </a:ext>
            </a:extLst>
          </p:cNvPr>
          <p:cNvSpPr>
            <a:spLocks noGrp="1"/>
          </p:cNvSpPr>
          <p:nvPr>
            <p:ph type="body" sz="quarter" idx="22" hasCustomPrompt="1"/>
          </p:nvPr>
        </p:nvSpPr>
        <p:spPr>
          <a:xfrm>
            <a:off x="3400421" y="5272064"/>
            <a:ext cx="7735892"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Tree>
    <p:extLst>
      <p:ext uri="{BB962C8B-B14F-4D97-AF65-F5344CB8AC3E}">
        <p14:creationId xmlns:p14="http://schemas.microsoft.com/office/powerpoint/2010/main" val="955455062"/>
      </p:ext>
    </p:extLst>
  </p:cSld>
  <p:clrMapOvr>
    <a:masterClrMapping/>
  </p:clrMapOvr>
  <p:extLst>
    <p:ext uri="{DCECCB84-F9BA-43D5-87BE-67443E8EF086}">
      <p15:sldGuideLst xmlns:p15="http://schemas.microsoft.com/office/powerpoint/2012/main">
        <p15:guide id="1" pos="665" userDrawn="1">
          <p15:clr>
            <a:srgbClr val="FBAE40"/>
          </p15:clr>
        </p15:guide>
        <p15:guide id="2" pos="7015" userDrawn="1">
          <p15:clr>
            <a:srgbClr val="FBAE40"/>
          </p15:clr>
        </p15:guide>
        <p15:guide id="3" orient="horz" pos="3838"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genda (pi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EEC05B0-75D7-C446-B512-C81B247C2F51}"/>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a:t> </a:t>
            </a:r>
          </a:p>
        </p:txBody>
      </p:sp>
      <p:sp>
        <p:nvSpPr>
          <p:cNvPr id="6" name="Text Placeholder 7">
            <a:extLst>
              <a:ext uri="{FF2B5EF4-FFF2-40B4-BE49-F238E27FC236}">
                <a16:creationId xmlns:a16="http://schemas.microsoft.com/office/drawing/2014/main" id="{416D0AD7-A99B-C647-860F-67F8DEC5E2AE}"/>
              </a:ext>
            </a:extLst>
          </p:cNvPr>
          <p:cNvSpPr>
            <a:spLocks noGrp="1"/>
          </p:cNvSpPr>
          <p:nvPr>
            <p:ph type="body" sz="quarter" idx="10" hasCustomPrompt="1"/>
          </p:nvPr>
        </p:nvSpPr>
        <p:spPr>
          <a:xfrm>
            <a:off x="958655" y="835458"/>
            <a:ext cx="10177658" cy="751478"/>
          </a:xfrm>
        </p:spPr>
        <p:txBody>
          <a:bodyPr anchor="b" anchorCtr="0">
            <a:normAutofit/>
          </a:bodyPr>
          <a:lstStyle>
            <a:lvl1pPr marL="0" indent="0">
              <a:buNone/>
              <a:defRPr sz="3600" b="1" i="0" cap="all" baseline="0">
                <a:solidFill>
                  <a:schemeClr val="bg1"/>
                </a:solidFill>
                <a:latin typeface="Dosis" panose="02010503020202060003" pitchFamily="2" charset="77"/>
              </a:defRPr>
            </a:lvl1pPr>
          </a:lstStyle>
          <a:p>
            <a:pPr lvl="0"/>
            <a:r>
              <a:rPr lang="en-US"/>
              <a:t>Agenda</a:t>
            </a:r>
          </a:p>
        </p:txBody>
      </p:sp>
      <p:sp>
        <p:nvSpPr>
          <p:cNvPr id="10" name="Text Placeholder 7">
            <a:extLst>
              <a:ext uri="{FF2B5EF4-FFF2-40B4-BE49-F238E27FC236}">
                <a16:creationId xmlns:a16="http://schemas.microsoft.com/office/drawing/2014/main" id="{B88DE81A-F41B-7D43-AFD4-C53CAA786E6D}"/>
              </a:ext>
            </a:extLst>
          </p:cNvPr>
          <p:cNvSpPr>
            <a:spLocks noGrp="1"/>
          </p:cNvSpPr>
          <p:nvPr>
            <p:ph type="body" sz="quarter" idx="11" hasCustomPrompt="1"/>
          </p:nvPr>
        </p:nvSpPr>
        <p:spPr>
          <a:xfrm>
            <a:off x="985840" y="1959127"/>
            <a:ext cx="2128836" cy="569761"/>
          </a:xfrm>
        </p:spPr>
        <p:txBody>
          <a:bodyPr anchor="t" anchorCtr="0">
            <a:normAutofit/>
          </a:bodyPr>
          <a:lstStyle>
            <a:lvl1pPr marL="0" indent="0" algn="l">
              <a:lnSpc>
                <a:spcPct val="110000"/>
              </a:lnSpc>
              <a:buNone/>
              <a:defRPr sz="2600" b="1" i="0" cap="all" baseline="0">
                <a:solidFill>
                  <a:schemeClr val="bg1"/>
                </a:solidFill>
                <a:latin typeface="Dosis" panose="02010503020202060003" pitchFamily="2" charset="77"/>
              </a:defRPr>
            </a:lvl1pPr>
          </a:lstStyle>
          <a:p>
            <a:pPr lvl="0"/>
            <a:r>
              <a:rPr lang="en-US"/>
              <a:t>10.00 – 11.00</a:t>
            </a:r>
          </a:p>
        </p:txBody>
      </p:sp>
      <p:cxnSp>
        <p:nvCxnSpPr>
          <p:cNvPr id="11" name="Straight Connector 10">
            <a:extLst>
              <a:ext uri="{FF2B5EF4-FFF2-40B4-BE49-F238E27FC236}">
                <a16:creationId xmlns:a16="http://schemas.microsoft.com/office/drawing/2014/main" id="{DBE01250-F399-074C-BE31-177C7AB0BFD4}"/>
              </a:ext>
            </a:extLst>
          </p:cNvPr>
          <p:cNvCxnSpPr/>
          <p:nvPr userDrawn="1"/>
        </p:nvCxnSpPr>
        <p:spPr>
          <a:xfrm>
            <a:off x="3114684" y="1971679"/>
            <a:ext cx="0" cy="364331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Text Placeholder 7">
            <a:extLst>
              <a:ext uri="{FF2B5EF4-FFF2-40B4-BE49-F238E27FC236}">
                <a16:creationId xmlns:a16="http://schemas.microsoft.com/office/drawing/2014/main" id="{E3A78689-06EA-2240-A6E8-B9DD9E896DE0}"/>
              </a:ext>
            </a:extLst>
          </p:cNvPr>
          <p:cNvSpPr>
            <a:spLocks noGrp="1"/>
          </p:cNvSpPr>
          <p:nvPr>
            <p:ph type="body" sz="quarter" idx="12" hasCustomPrompt="1"/>
          </p:nvPr>
        </p:nvSpPr>
        <p:spPr>
          <a:xfrm>
            <a:off x="985840" y="2601940"/>
            <a:ext cx="2128836" cy="569761"/>
          </a:xfrm>
        </p:spPr>
        <p:txBody>
          <a:bodyPr anchor="t" anchorCtr="0">
            <a:normAutofit/>
          </a:bodyPr>
          <a:lstStyle>
            <a:lvl1pPr marL="0" indent="0" algn="l">
              <a:lnSpc>
                <a:spcPct val="110000"/>
              </a:lnSpc>
              <a:buNone/>
              <a:defRPr sz="2600" b="1" i="0" cap="all" baseline="0">
                <a:solidFill>
                  <a:schemeClr val="bg1"/>
                </a:solidFill>
                <a:latin typeface="Dosis" panose="02010503020202060003" pitchFamily="2" charset="77"/>
              </a:defRPr>
            </a:lvl1pPr>
          </a:lstStyle>
          <a:p>
            <a:pPr lvl="0"/>
            <a:r>
              <a:rPr lang="en-US"/>
              <a:t>11.00 – 13.00</a:t>
            </a:r>
          </a:p>
        </p:txBody>
      </p:sp>
      <p:sp>
        <p:nvSpPr>
          <p:cNvPr id="13" name="Text Placeholder 7">
            <a:extLst>
              <a:ext uri="{FF2B5EF4-FFF2-40B4-BE49-F238E27FC236}">
                <a16:creationId xmlns:a16="http://schemas.microsoft.com/office/drawing/2014/main" id="{A7525D79-43DB-8245-AA5C-27AE5CF3D577}"/>
              </a:ext>
            </a:extLst>
          </p:cNvPr>
          <p:cNvSpPr>
            <a:spLocks noGrp="1"/>
          </p:cNvSpPr>
          <p:nvPr>
            <p:ph type="body" sz="quarter" idx="13" hasCustomPrompt="1"/>
          </p:nvPr>
        </p:nvSpPr>
        <p:spPr>
          <a:xfrm>
            <a:off x="985840" y="3244753"/>
            <a:ext cx="2128836" cy="569761"/>
          </a:xfrm>
        </p:spPr>
        <p:txBody>
          <a:bodyPr anchor="t" anchorCtr="0">
            <a:normAutofit/>
          </a:bodyPr>
          <a:lstStyle>
            <a:lvl1pPr marL="0" indent="0" algn="l">
              <a:lnSpc>
                <a:spcPct val="110000"/>
              </a:lnSpc>
              <a:buNone/>
              <a:defRPr sz="2600" b="1" i="0" cap="all" baseline="0">
                <a:solidFill>
                  <a:schemeClr val="bg1"/>
                </a:solidFill>
                <a:latin typeface="Dosis" panose="02010503020202060003" pitchFamily="2" charset="77"/>
              </a:defRPr>
            </a:lvl1pPr>
          </a:lstStyle>
          <a:p>
            <a:pPr lvl="0"/>
            <a:r>
              <a:rPr lang="en-US"/>
              <a:t>Lunch</a:t>
            </a:r>
          </a:p>
        </p:txBody>
      </p:sp>
      <p:sp>
        <p:nvSpPr>
          <p:cNvPr id="14" name="Text Placeholder 7">
            <a:extLst>
              <a:ext uri="{FF2B5EF4-FFF2-40B4-BE49-F238E27FC236}">
                <a16:creationId xmlns:a16="http://schemas.microsoft.com/office/drawing/2014/main" id="{1D9386AC-A601-9F4B-B4D6-506819E989A5}"/>
              </a:ext>
            </a:extLst>
          </p:cNvPr>
          <p:cNvSpPr>
            <a:spLocks noGrp="1"/>
          </p:cNvSpPr>
          <p:nvPr>
            <p:ph type="body" sz="quarter" idx="14" hasCustomPrompt="1"/>
          </p:nvPr>
        </p:nvSpPr>
        <p:spPr>
          <a:xfrm>
            <a:off x="985840" y="3887566"/>
            <a:ext cx="2128836" cy="569761"/>
          </a:xfrm>
        </p:spPr>
        <p:txBody>
          <a:bodyPr anchor="t" anchorCtr="0">
            <a:normAutofit/>
          </a:bodyPr>
          <a:lstStyle>
            <a:lvl1pPr marL="0" indent="0" algn="l">
              <a:lnSpc>
                <a:spcPct val="110000"/>
              </a:lnSpc>
              <a:buNone/>
              <a:defRPr sz="2600" b="1" i="0" cap="all" baseline="0">
                <a:solidFill>
                  <a:schemeClr val="bg1"/>
                </a:solidFill>
                <a:latin typeface="Dosis" panose="02010503020202060003" pitchFamily="2" charset="77"/>
              </a:defRPr>
            </a:lvl1pPr>
          </a:lstStyle>
          <a:p>
            <a:pPr lvl="0"/>
            <a:r>
              <a:rPr lang="en-US"/>
              <a:t>14.00 – 15.00</a:t>
            </a:r>
          </a:p>
        </p:txBody>
      </p:sp>
      <p:sp>
        <p:nvSpPr>
          <p:cNvPr id="15" name="Text Placeholder 7">
            <a:extLst>
              <a:ext uri="{FF2B5EF4-FFF2-40B4-BE49-F238E27FC236}">
                <a16:creationId xmlns:a16="http://schemas.microsoft.com/office/drawing/2014/main" id="{6951D980-F92D-0244-A414-346B204D29ED}"/>
              </a:ext>
            </a:extLst>
          </p:cNvPr>
          <p:cNvSpPr>
            <a:spLocks noGrp="1"/>
          </p:cNvSpPr>
          <p:nvPr>
            <p:ph type="body" sz="quarter" idx="15" hasCustomPrompt="1"/>
          </p:nvPr>
        </p:nvSpPr>
        <p:spPr>
          <a:xfrm>
            <a:off x="985840" y="5173191"/>
            <a:ext cx="2128836" cy="569761"/>
          </a:xfrm>
        </p:spPr>
        <p:txBody>
          <a:bodyPr anchor="t" anchorCtr="0">
            <a:normAutofit/>
          </a:bodyPr>
          <a:lstStyle>
            <a:lvl1pPr marL="0" indent="0" algn="l">
              <a:lnSpc>
                <a:spcPct val="110000"/>
              </a:lnSpc>
              <a:buNone/>
              <a:defRPr sz="2600" b="1" i="0" cap="all" baseline="0">
                <a:solidFill>
                  <a:schemeClr val="bg1"/>
                </a:solidFill>
                <a:latin typeface="Dosis" panose="02010503020202060003" pitchFamily="2" charset="77"/>
              </a:defRPr>
            </a:lvl1pPr>
          </a:lstStyle>
          <a:p>
            <a:pPr lvl="0"/>
            <a:r>
              <a:rPr lang="en-US"/>
              <a:t>16.30 – 17.30</a:t>
            </a:r>
          </a:p>
        </p:txBody>
      </p:sp>
      <p:sp>
        <p:nvSpPr>
          <p:cNvPr id="16" name="Text Placeholder 7">
            <a:extLst>
              <a:ext uri="{FF2B5EF4-FFF2-40B4-BE49-F238E27FC236}">
                <a16:creationId xmlns:a16="http://schemas.microsoft.com/office/drawing/2014/main" id="{570F80A0-BDE3-0946-B4E8-842BF7BEDA66}"/>
              </a:ext>
            </a:extLst>
          </p:cNvPr>
          <p:cNvSpPr>
            <a:spLocks noGrp="1"/>
          </p:cNvSpPr>
          <p:nvPr>
            <p:ph type="body" sz="quarter" idx="16" hasCustomPrompt="1"/>
          </p:nvPr>
        </p:nvSpPr>
        <p:spPr>
          <a:xfrm>
            <a:off x="985840" y="4530379"/>
            <a:ext cx="2128836" cy="569761"/>
          </a:xfrm>
        </p:spPr>
        <p:txBody>
          <a:bodyPr anchor="t" anchorCtr="0">
            <a:normAutofit/>
          </a:bodyPr>
          <a:lstStyle>
            <a:lvl1pPr marL="0" indent="0" algn="l">
              <a:lnSpc>
                <a:spcPct val="110000"/>
              </a:lnSpc>
              <a:buNone/>
              <a:defRPr sz="2600" b="1" i="0" cap="all" baseline="0">
                <a:solidFill>
                  <a:schemeClr val="bg1"/>
                </a:solidFill>
                <a:latin typeface="Dosis" panose="02010503020202060003" pitchFamily="2" charset="77"/>
              </a:defRPr>
            </a:lvl1pPr>
          </a:lstStyle>
          <a:p>
            <a:pPr lvl="0"/>
            <a:r>
              <a:rPr lang="en-US"/>
              <a:t>15.00 – 16.30</a:t>
            </a:r>
          </a:p>
        </p:txBody>
      </p:sp>
      <p:sp>
        <p:nvSpPr>
          <p:cNvPr id="17" name="Text Placeholder 7">
            <a:extLst>
              <a:ext uri="{FF2B5EF4-FFF2-40B4-BE49-F238E27FC236}">
                <a16:creationId xmlns:a16="http://schemas.microsoft.com/office/drawing/2014/main" id="{3E658C6F-02BE-104E-A0BD-A7E71A639056}"/>
              </a:ext>
            </a:extLst>
          </p:cNvPr>
          <p:cNvSpPr>
            <a:spLocks noGrp="1"/>
          </p:cNvSpPr>
          <p:nvPr>
            <p:ph type="body" sz="quarter" idx="17" hasCustomPrompt="1"/>
          </p:nvPr>
        </p:nvSpPr>
        <p:spPr>
          <a:xfrm>
            <a:off x="3400421" y="2058254"/>
            <a:ext cx="7735892"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18" name="Text Placeholder 7">
            <a:extLst>
              <a:ext uri="{FF2B5EF4-FFF2-40B4-BE49-F238E27FC236}">
                <a16:creationId xmlns:a16="http://schemas.microsoft.com/office/drawing/2014/main" id="{A05B9C6C-99DF-1846-9145-254F4BBA0A4A}"/>
              </a:ext>
            </a:extLst>
          </p:cNvPr>
          <p:cNvSpPr>
            <a:spLocks noGrp="1"/>
          </p:cNvSpPr>
          <p:nvPr>
            <p:ph type="body" sz="quarter" idx="18" hasCustomPrompt="1"/>
          </p:nvPr>
        </p:nvSpPr>
        <p:spPr>
          <a:xfrm>
            <a:off x="3400421" y="2701016"/>
            <a:ext cx="7735892"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19" name="Text Placeholder 7">
            <a:extLst>
              <a:ext uri="{FF2B5EF4-FFF2-40B4-BE49-F238E27FC236}">
                <a16:creationId xmlns:a16="http://schemas.microsoft.com/office/drawing/2014/main" id="{FD6D466E-BCE6-C44B-9A3A-A1E245F5C37C}"/>
              </a:ext>
            </a:extLst>
          </p:cNvPr>
          <p:cNvSpPr>
            <a:spLocks noGrp="1"/>
          </p:cNvSpPr>
          <p:nvPr>
            <p:ph type="body" sz="quarter" idx="19" hasCustomPrompt="1"/>
          </p:nvPr>
        </p:nvSpPr>
        <p:spPr>
          <a:xfrm>
            <a:off x="3400421" y="3343778"/>
            <a:ext cx="7735892"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20" name="Text Placeholder 7">
            <a:extLst>
              <a:ext uri="{FF2B5EF4-FFF2-40B4-BE49-F238E27FC236}">
                <a16:creationId xmlns:a16="http://schemas.microsoft.com/office/drawing/2014/main" id="{029BA681-7BC1-774B-9C62-ED6A9C914E8E}"/>
              </a:ext>
            </a:extLst>
          </p:cNvPr>
          <p:cNvSpPr>
            <a:spLocks noGrp="1"/>
          </p:cNvSpPr>
          <p:nvPr>
            <p:ph type="body" sz="quarter" idx="20" hasCustomPrompt="1"/>
          </p:nvPr>
        </p:nvSpPr>
        <p:spPr>
          <a:xfrm>
            <a:off x="3400421" y="3986540"/>
            <a:ext cx="7735892"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21" name="Text Placeholder 7">
            <a:extLst>
              <a:ext uri="{FF2B5EF4-FFF2-40B4-BE49-F238E27FC236}">
                <a16:creationId xmlns:a16="http://schemas.microsoft.com/office/drawing/2014/main" id="{10A6C014-D0D3-2F40-9E59-DAFA9AE95402}"/>
              </a:ext>
            </a:extLst>
          </p:cNvPr>
          <p:cNvSpPr>
            <a:spLocks noGrp="1"/>
          </p:cNvSpPr>
          <p:nvPr>
            <p:ph type="body" sz="quarter" idx="21" hasCustomPrompt="1"/>
          </p:nvPr>
        </p:nvSpPr>
        <p:spPr>
          <a:xfrm>
            <a:off x="3400421" y="4629302"/>
            <a:ext cx="7735892"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22" name="Text Placeholder 7">
            <a:extLst>
              <a:ext uri="{FF2B5EF4-FFF2-40B4-BE49-F238E27FC236}">
                <a16:creationId xmlns:a16="http://schemas.microsoft.com/office/drawing/2014/main" id="{BEC7CECF-AC24-334B-B213-2620F7238865}"/>
              </a:ext>
            </a:extLst>
          </p:cNvPr>
          <p:cNvSpPr>
            <a:spLocks noGrp="1"/>
          </p:cNvSpPr>
          <p:nvPr>
            <p:ph type="body" sz="quarter" idx="22" hasCustomPrompt="1"/>
          </p:nvPr>
        </p:nvSpPr>
        <p:spPr>
          <a:xfrm>
            <a:off x="3400421" y="5272064"/>
            <a:ext cx="7735892"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Tree>
    <p:extLst>
      <p:ext uri="{BB962C8B-B14F-4D97-AF65-F5344CB8AC3E}">
        <p14:creationId xmlns:p14="http://schemas.microsoft.com/office/powerpoint/2010/main" val="4278449797"/>
      </p:ext>
    </p:extLst>
  </p:cSld>
  <p:clrMapOvr>
    <a:masterClrMapping/>
  </p:clrMapOvr>
  <p:extLst>
    <p:ext uri="{DCECCB84-F9BA-43D5-87BE-67443E8EF086}">
      <p15:sldGuideLst xmlns:p15="http://schemas.microsoft.com/office/powerpoint/2012/main">
        <p15:guide id="1" pos="665">
          <p15:clr>
            <a:srgbClr val="FBAE40"/>
          </p15:clr>
        </p15:guide>
        <p15:guide id="2" pos="7015">
          <p15:clr>
            <a:srgbClr val="FBAE40"/>
          </p15:clr>
        </p15:guide>
        <p15:guide id="3" orient="horz" pos="383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genda (yellow)">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EEC05B0-75D7-C446-B512-C81B247C2F51}"/>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a:t> </a:t>
            </a:r>
          </a:p>
        </p:txBody>
      </p:sp>
      <p:sp>
        <p:nvSpPr>
          <p:cNvPr id="6" name="Text Placeholder 7">
            <a:extLst>
              <a:ext uri="{FF2B5EF4-FFF2-40B4-BE49-F238E27FC236}">
                <a16:creationId xmlns:a16="http://schemas.microsoft.com/office/drawing/2014/main" id="{416D0AD7-A99B-C647-860F-67F8DEC5E2AE}"/>
              </a:ext>
            </a:extLst>
          </p:cNvPr>
          <p:cNvSpPr>
            <a:spLocks noGrp="1"/>
          </p:cNvSpPr>
          <p:nvPr>
            <p:ph type="body" sz="quarter" idx="10" hasCustomPrompt="1"/>
          </p:nvPr>
        </p:nvSpPr>
        <p:spPr>
          <a:xfrm>
            <a:off x="958655" y="835458"/>
            <a:ext cx="10177658" cy="751478"/>
          </a:xfrm>
        </p:spPr>
        <p:txBody>
          <a:bodyPr anchor="b" anchorCtr="0">
            <a:normAutofit/>
          </a:bodyPr>
          <a:lstStyle>
            <a:lvl1pPr marL="0" indent="0">
              <a:buNone/>
              <a:defRPr sz="3600" b="1" i="0" cap="all" baseline="0">
                <a:solidFill>
                  <a:schemeClr val="bg1"/>
                </a:solidFill>
                <a:latin typeface="Dosis" panose="02010503020202060003" pitchFamily="2" charset="77"/>
              </a:defRPr>
            </a:lvl1pPr>
          </a:lstStyle>
          <a:p>
            <a:pPr lvl="0"/>
            <a:r>
              <a:rPr lang="en-US"/>
              <a:t>Agenda</a:t>
            </a:r>
          </a:p>
        </p:txBody>
      </p:sp>
      <p:sp>
        <p:nvSpPr>
          <p:cNvPr id="10" name="Text Placeholder 7">
            <a:extLst>
              <a:ext uri="{FF2B5EF4-FFF2-40B4-BE49-F238E27FC236}">
                <a16:creationId xmlns:a16="http://schemas.microsoft.com/office/drawing/2014/main" id="{B88DE81A-F41B-7D43-AFD4-C53CAA786E6D}"/>
              </a:ext>
            </a:extLst>
          </p:cNvPr>
          <p:cNvSpPr>
            <a:spLocks noGrp="1"/>
          </p:cNvSpPr>
          <p:nvPr>
            <p:ph type="body" sz="quarter" idx="11" hasCustomPrompt="1"/>
          </p:nvPr>
        </p:nvSpPr>
        <p:spPr>
          <a:xfrm>
            <a:off x="985840" y="1959127"/>
            <a:ext cx="2128836" cy="569761"/>
          </a:xfrm>
        </p:spPr>
        <p:txBody>
          <a:bodyPr anchor="t" anchorCtr="0">
            <a:normAutofit/>
          </a:bodyPr>
          <a:lstStyle>
            <a:lvl1pPr marL="0" indent="0" algn="l">
              <a:lnSpc>
                <a:spcPct val="110000"/>
              </a:lnSpc>
              <a:buNone/>
              <a:defRPr sz="2600" b="1" i="0" cap="all" baseline="0">
                <a:solidFill>
                  <a:schemeClr val="bg1"/>
                </a:solidFill>
                <a:latin typeface="Dosis" panose="02010503020202060003" pitchFamily="2" charset="77"/>
              </a:defRPr>
            </a:lvl1pPr>
          </a:lstStyle>
          <a:p>
            <a:pPr lvl="0"/>
            <a:r>
              <a:rPr lang="en-US"/>
              <a:t>10.00 – 11.00</a:t>
            </a:r>
          </a:p>
        </p:txBody>
      </p:sp>
      <p:cxnSp>
        <p:nvCxnSpPr>
          <p:cNvPr id="11" name="Straight Connector 10">
            <a:extLst>
              <a:ext uri="{FF2B5EF4-FFF2-40B4-BE49-F238E27FC236}">
                <a16:creationId xmlns:a16="http://schemas.microsoft.com/office/drawing/2014/main" id="{DBE01250-F399-074C-BE31-177C7AB0BFD4}"/>
              </a:ext>
            </a:extLst>
          </p:cNvPr>
          <p:cNvCxnSpPr/>
          <p:nvPr userDrawn="1"/>
        </p:nvCxnSpPr>
        <p:spPr>
          <a:xfrm>
            <a:off x="3114684" y="1971679"/>
            <a:ext cx="0" cy="3643313"/>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Text Placeholder 7">
            <a:extLst>
              <a:ext uri="{FF2B5EF4-FFF2-40B4-BE49-F238E27FC236}">
                <a16:creationId xmlns:a16="http://schemas.microsoft.com/office/drawing/2014/main" id="{E3A78689-06EA-2240-A6E8-B9DD9E896DE0}"/>
              </a:ext>
            </a:extLst>
          </p:cNvPr>
          <p:cNvSpPr>
            <a:spLocks noGrp="1"/>
          </p:cNvSpPr>
          <p:nvPr>
            <p:ph type="body" sz="quarter" idx="12" hasCustomPrompt="1"/>
          </p:nvPr>
        </p:nvSpPr>
        <p:spPr>
          <a:xfrm>
            <a:off x="985840" y="2601940"/>
            <a:ext cx="2128836" cy="569761"/>
          </a:xfrm>
        </p:spPr>
        <p:txBody>
          <a:bodyPr anchor="t" anchorCtr="0">
            <a:normAutofit/>
          </a:bodyPr>
          <a:lstStyle>
            <a:lvl1pPr marL="0" indent="0" algn="l">
              <a:lnSpc>
                <a:spcPct val="110000"/>
              </a:lnSpc>
              <a:buNone/>
              <a:defRPr sz="2600" b="1" i="0" cap="all" baseline="0">
                <a:solidFill>
                  <a:schemeClr val="bg1"/>
                </a:solidFill>
                <a:latin typeface="Dosis" panose="02010503020202060003" pitchFamily="2" charset="77"/>
              </a:defRPr>
            </a:lvl1pPr>
          </a:lstStyle>
          <a:p>
            <a:pPr lvl="0"/>
            <a:r>
              <a:rPr lang="en-US"/>
              <a:t>11.00 – 13.00</a:t>
            </a:r>
          </a:p>
        </p:txBody>
      </p:sp>
      <p:sp>
        <p:nvSpPr>
          <p:cNvPr id="13" name="Text Placeholder 7">
            <a:extLst>
              <a:ext uri="{FF2B5EF4-FFF2-40B4-BE49-F238E27FC236}">
                <a16:creationId xmlns:a16="http://schemas.microsoft.com/office/drawing/2014/main" id="{A7525D79-43DB-8245-AA5C-27AE5CF3D577}"/>
              </a:ext>
            </a:extLst>
          </p:cNvPr>
          <p:cNvSpPr>
            <a:spLocks noGrp="1"/>
          </p:cNvSpPr>
          <p:nvPr>
            <p:ph type="body" sz="quarter" idx="13" hasCustomPrompt="1"/>
          </p:nvPr>
        </p:nvSpPr>
        <p:spPr>
          <a:xfrm>
            <a:off x="985840" y="3244753"/>
            <a:ext cx="2128836" cy="569761"/>
          </a:xfrm>
        </p:spPr>
        <p:txBody>
          <a:bodyPr anchor="t" anchorCtr="0">
            <a:normAutofit/>
          </a:bodyPr>
          <a:lstStyle>
            <a:lvl1pPr marL="0" indent="0" algn="l">
              <a:lnSpc>
                <a:spcPct val="110000"/>
              </a:lnSpc>
              <a:buNone/>
              <a:defRPr sz="2600" b="1" i="0" cap="all" baseline="0">
                <a:solidFill>
                  <a:schemeClr val="bg1"/>
                </a:solidFill>
                <a:latin typeface="Dosis" panose="02010503020202060003" pitchFamily="2" charset="77"/>
              </a:defRPr>
            </a:lvl1pPr>
          </a:lstStyle>
          <a:p>
            <a:pPr lvl="0"/>
            <a:r>
              <a:rPr lang="en-US"/>
              <a:t>Lunch</a:t>
            </a:r>
          </a:p>
        </p:txBody>
      </p:sp>
      <p:sp>
        <p:nvSpPr>
          <p:cNvPr id="14" name="Text Placeholder 7">
            <a:extLst>
              <a:ext uri="{FF2B5EF4-FFF2-40B4-BE49-F238E27FC236}">
                <a16:creationId xmlns:a16="http://schemas.microsoft.com/office/drawing/2014/main" id="{1D9386AC-A601-9F4B-B4D6-506819E989A5}"/>
              </a:ext>
            </a:extLst>
          </p:cNvPr>
          <p:cNvSpPr>
            <a:spLocks noGrp="1"/>
          </p:cNvSpPr>
          <p:nvPr>
            <p:ph type="body" sz="quarter" idx="14" hasCustomPrompt="1"/>
          </p:nvPr>
        </p:nvSpPr>
        <p:spPr>
          <a:xfrm>
            <a:off x="985840" y="3887566"/>
            <a:ext cx="2128836" cy="569761"/>
          </a:xfrm>
        </p:spPr>
        <p:txBody>
          <a:bodyPr anchor="t" anchorCtr="0">
            <a:normAutofit/>
          </a:bodyPr>
          <a:lstStyle>
            <a:lvl1pPr marL="0" indent="0" algn="l">
              <a:lnSpc>
                <a:spcPct val="110000"/>
              </a:lnSpc>
              <a:buNone/>
              <a:defRPr sz="2600" b="1" i="0" cap="all" baseline="0">
                <a:solidFill>
                  <a:schemeClr val="bg1"/>
                </a:solidFill>
                <a:latin typeface="Dosis" panose="02010503020202060003" pitchFamily="2" charset="77"/>
              </a:defRPr>
            </a:lvl1pPr>
          </a:lstStyle>
          <a:p>
            <a:pPr lvl="0"/>
            <a:r>
              <a:rPr lang="en-US"/>
              <a:t>14.00 – 15.00</a:t>
            </a:r>
          </a:p>
        </p:txBody>
      </p:sp>
      <p:sp>
        <p:nvSpPr>
          <p:cNvPr id="15" name="Text Placeholder 7">
            <a:extLst>
              <a:ext uri="{FF2B5EF4-FFF2-40B4-BE49-F238E27FC236}">
                <a16:creationId xmlns:a16="http://schemas.microsoft.com/office/drawing/2014/main" id="{6951D980-F92D-0244-A414-346B204D29ED}"/>
              </a:ext>
            </a:extLst>
          </p:cNvPr>
          <p:cNvSpPr>
            <a:spLocks noGrp="1"/>
          </p:cNvSpPr>
          <p:nvPr>
            <p:ph type="body" sz="quarter" idx="15" hasCustomPrompt="1"/>
          </p:nvPr>
        </p:nvSpPr>
        <p:spPr>
          <a:xfrm>
            <a:off x="985840" y="5173191"/>
            <a:ext cx="2128836" cy="569761"/>
          </a:xfrm>
        </p:spPr>
        <p:txBody>
          <a:bodyPr anchor="t" anchorCtr="0">
            <a:normAutofit/>
          </a:bodyPr>
          <a:lstStyle>
            <a:lvl1pPr marL="0" indent="0" algn="l">
              <a:lnSpc>
                <a:spcPct val="110000"/>
              </a:lnSpc>
              <a:buNone/>
              <a:defRPr sz="2600" b="1" i="0" cap="all" baseline="0">
                <a:solidFill>
                  <a:schemeClr val="bg1"/>
                </a:solidFill>
                <a:latin typeface="Dosis" panose="02010503020202060003" pitchFamily="2" charset="77"/>
              </a:defRPr>
            </a:lvl1pPr>
          </a:lstStyle>
          <a:p>
            <a:pPr lvl="0"/>
            <a:r>
              <a:rPr lang="en-US"/>
              <a:t>16.30 – 17.30</a:t>
            </a:r>
          </a:p>
        </p:txBody>
      </p:sp>
      <p:sp>
        <p:nvSpPr>
          <p:cNvPr id="16" name="Text Placeholder 7">
            <a:extLst>
              <a:ext uri="{FF2B5EF4-FFF2-40B4-BE49-F238E27FC236}">
                <a16:creationId xmlns:a16="http://schemas.microsoft.com/office/drawing/2014/main" id="{570F80A0-BDE3-0946-B4E8-842BF7BEDA66}"/>
              </a:ext>
            </a:extLst>
          </p:cNvPr>
          <p:cNvSpPr>
            <a:spLocks noGrp="1"/>
          </p:cNvSpPr>
          <p:nvPr>
            <p:ph type="body" sz="quarter" idx="16" hasCustomPrompt="1"/>
          </p:nvPr>
        </p:nvSpPr>
        <p:spPr>
          <a:xfrm>
            <a:off x="985840" y="4530379"/>
            <a:ext cx="2128836" cy="569761"/>
          </a:xfrm>
        </p:spPr>
        <p:txBody>
          <a:bodyPr anchor="t" anchorCtr="0">
            <a:normAutofit/>
          </a:bodyPr>
          <a:lstStyle>
            <a:lvl1pPr marL="0" indent="0" algn="l">
              <a:lnSpc>
                <a:spcPct val="110000"/>
              </a:lnSpc>
              <a:buNone/>
              <a:defRPr sz="2600" b="1" i="0" cap="all" baseline="0">
                <a:solidFill>
                  <a:schemeClr val="bg1"/>
                </a:solidFill>
                <a:latin typeface="Dosis" panose="02010503020202060003" pitchFamily="2" charset="77"/>
              </a:defRPr>
            </a:lvl1pPr>
          </a:lstStyle>
          <a:p>
            <a:pPr lvl="0"/>
            <a:r>
              <a:rPr lang="en-US"/>
              <a:t>15.00 – 16.30</a:t>
            </a:r>
          </a:p>
        </p:txBody>
      </p:sp>
      <p:sp>
        <p:nvSpPr>
          <p:cNvPr id="17" name="Text Placeholder 7">
            <a:extLst>
              <a:ext uri="{FF2B5EF4-FFF2-40B4-BE49-F238E27FC236}">
                <a16:creationId xmlns:a16="http://schemas.microsoft.com/office/drawing/2014/main" id="{3E658C6F-02BE-104E-A0BD-A7E71A639056}"/>
              </a:ext>
            </a:extLst>
          </p:cNvPr>
          <p:cNvSpPr>
            <a:spLocks noGrp="1"/>
          </p:cNvSpPr>
          <p:nvPr>
            <p:ph type="body" sz="quarter" idx="17" hasCustomPrompt="1"/>
          </p:nvPr>
        </p:nvSpPr>
        <p:spPr>
          <a:xfrm>
            <a:off x="3400421" y="2058254"/>
            <a:ext cx="7735892"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18" name="Text Placeholder 7">
            <a:extLst>
              <a:ext uri="{FF2B5EF4-FFF2-40B4-BE49-F238E27FC236}">
                <a16:creationId xmlns:a16="http://schemas.microsoft.com/office/drawing/2014/main" id="{A05B9C6C-99DF-1846-9145-254F4BBA0A4A}"/>
              </a:ext>
            </a:extLst>
          </p:cNvPr>
          <p:cNvSpPr>
            <a:spLocks noGrp="1"/>
          </p:cNvSpPr>
          <p:nvPr>
            <p:ph type="body" sz="quarter" idx="18" hasCustomPrompt="1"/>
          </p:nvPr>
        </p:nvSpPr>
        <p:spPr>
          <a:xfrm>
            <a:off x="3400421" y="2701016"/>
            <a:ext cx="7735892"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19" name="Text Placeholder 7">
            <a:extLst>
              <a:ext uri="{FF2B5EF4-FFF2-40B4-BE49-F238E27FC236}">
                <a16:creationId xmlns:a16="http://schemas.microsoft.com/office/drawing/2014/main" id="{FD6D466E-BCE6-C44B-9A3A-A1E245F5C37C}"/>
              </a:ext>
            </a:extLst>
          </p:cNvPr>
          <p:cNvSpPr>
            <a:spLocks noGrp="1"/>
          </p:cNvSpPr>
          <p:nvPr>
            <p:ph type="body" sz="quarter" idx="19" hasCustomPrompt="1"/>
          </p:nvPr>
        </p:nvSpPr>
        <p:spPr>
          <a:xfrm>
            <a:off x="3400421" y="3343778"/>
            <a:ext cx="7735892"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20" name="Text Placeholder 7">
            <a:extLst>
              <a:ext uri="{FF2B5EF4-FFF2-40B4-BE49-F238E27FC236}">
                <a16:creationId xmlns:a16="http://schemas.microsoft.com/office/drawing/2014/main" id="{029BA681-7BC1-774B-9C62-ED6A9C914E8E}"/>
              </a:ext>
            </a:extLst>
          </p:cNvPr>
          <p:cNvSpPr>
            <a:spLocks noGrp="1"/>
          </p:cNvSpPr>
          <p:nvPr>
            <p:ph type="body" sz="quarter" idx="20" hasCustomPrompt="1"/>
          </p:nvPr>
        </p:nvSpPr>
        <p:spPr>
          <a:xfrm>
            <a:off x="3400421" y="3986540"/>
            <a:ext cx="7735892"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21" name="Text Placeholder 7">
            <a:extLst>
              <a:ext uri="{FF2B5EF4-FFF2-40B4-BE49-F238E27FC236}">
                <a16:creationId xmlns:a16="http://schemas.microsoft.com/office/drawing/2014/main" id="{10A6C014-D0D3-2F40-9E59-DAFA9AE95402}"/>
              </a:ext>
            </a:extLst>
          </p:cNvPr>
          <p:cNvSpPr>
            <a:spLocks noGrp="1"/>
          </p:cNvSpPr>
          <p:nvPr>
            <p:ph type="body" sz="quarter" idx="21" hasCustomPrompt="1"/>
          </p:nvPr>
        </p:nvSpPr>
        <p:spPr>
          <a:xfrm>
            <a:off x="3400421" y="4629302"/>
            <a:ext cx="7735892"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
        <p:nvSpPr>
          <p:cNvPr id="22" name="Text Placeholder 7">
            <a:extLst>
              <a:ext uri="{FF2B5EF4-FFF2-40B4-BE49-F238E27FC236}">
                <a16:creationId xmlns:a16="http://schemas.microsoft.com/office/drawing/2014/main" id="{BEC7CECF-AC24-334B-B213-2620F7238865}"/>
              </a:ext>
            </a:extLst>
          </p:cNvPr>
          <p:cNvSpPr>
            <a:spLocks noGrp="1"/>
          </p:cNvSpPr>
          <p:nvPr>
            <p:ph type="body" sz="quarter" idx="22" hasCustomPrompt="1"/>
          </p:nvPr>
        </p:nvSpPr>
        <p:spPr>
          <a:xfrm>
            <a:off x="3400421" y="5272064"/>
            <a:ext cx="7735892" cy="484041"/>
          </a:xfrm>
        </p:spPr>
        <p:txBody>
          <a:bodyPr anchor="t" anchorCtr="0">
            <a:normAutofit/>
          </a:bodyPr>
          <a:lstStyle>
            <a:lvl1pPr marL="0" marR="0" indent="0" algn="l" defTabSz="914400" rtl="0" eaLnBrk="1" fontAlgn="auto" latinLnBrk="0" hangingPunct="1">
              <a:lnSpc>
                <a:spcPct val="100000"/>
              </a:lnSpc>
              <a:spcBef>
                <a:spcPts val="1000"/>
              </a:spcBef>
              <a:spcAft>
                <a:spcPts val="1950"/>
              </a:spcAft>
              <a:buClrTx/>
              <a:buSzTx/>
              <a:buFont typeface="Arial" panose="020B0604020202020204" pitchFamily="34" charset="0"/>
              <a:buNone/>
              <a:tabLst/>
              <a:defRPr sz="1800" b="0" i="0" cap="none" baseline="0">
                <a:solidFill>
                  <a:schemeClr val="bg1"/>
                </a:solidFill>
                <a:latin typeface="Arial" panose="020B0604020202020204" pitchFamily="34" charset="0"/>
              </a:defRPr>
            </a:lvl1pPr>
          </a:lstStyle>
          <a:p>
            <a:pPr lvl="0"/>
            <a:r>
              <a:rPr lang="en-US" dirty="0"/>
              <a:t>Title here</a:t>
            </a:r>
          </a:p>
        </p:txBody>
      </p:sp>
    </p:spTree>
    <p:extLst>
      <p:ext uri="{BB962C8B-B14F-4D97-AF65-F5344CB8AC3E}">
        <p14:creationId xmlns:p14="http://schemas.microsoft.com/office/powerpoint/2010/main" val="189937222"/>
      </p:ext>
    </p:extLst>
  </p:cSld>
  <p:clrMapOvr>
    <a:masterClrMapping/>
  </p:clrMapOvr>
  <p:extLst>
    <p:ext uri="{DCECCB84-F9BA-43D5-87BE-67443E8EF086}">
      <p15:sldGuideLst xmlns:p15="http://schemas.microsoft.com/office/powerpoint/2012/main">
        <p15:guide id="1" pos="665">
          <p15:clr>
            <a:srgbClr val="FBAE40"/>
          </p15:clr>
        </p15:guide>
        <p15:guide id="2" pos="7015">
          <p15:clr>
            <a:srgbClr val="FBAE40"/>
          </p15:clr>
        </p15:guide>
        <p15:guide id="3" orient="horz" pos="383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End Slide (pi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04DC681-32AF-E546-BD55-1BB22158F3D9}"/>
              </a:ext>
            </a:extLst>
          </p:cNvPr>
          <p:cNvSpPr>
            <a:spLocks noChangeAspect="1"/>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endParaRPr lang="en-US"/>
          </a:p>
        </p:txBody>
      </p:sp>
      <p:pic>
        <p:nvPicPr>
          <p:cNvPr id="18" name="Picture 17">
            <a:extLst>
              <a:ext uri="{FF2B5EF4-FFF2-40B4-BE49-F238E27FC236}">
                <a16:creationId xmlns:a16="http://schemas.microsoft.com/office/drawing/2014/main" id="{47D12034-D003-2146-8870-01140A53CC99}"/>
              </a:ext>
            </a:extLst>
          </p:cNvPr>
          <p:cNvPicPr>
            <a:picLocks noChangeAspect="1"/>
          </p:cNvPicPr>
          <p:nvPr userDrawn="1"/>
        </p:nvPicPr>
        <p:blipFill>
          <a:blip r:embed="rId2"/>
          <a:stretch>
            <a:fillRect/>
          </a:stretch>
        </p:blipFill>
        <p:spPr>
          <a:xfrm>
            <a:off x="587375" y="5703682"/>
            <a:ext cx="1219201" cy="584775"/>
          </a:xfrm>
          <a:prstGeom prst="rect">
            <a:avLst/>
          </a:prstGeom>
        </p:spPr>
      </p:pic>
      <p:cxnSp>
        <p:nvCxnSpPr>
          <p:cNvPr id="20" name="Straight Connector 19">
            <a:extLst>
              <a:ext uri="{FF2B5EF4-FFF2-40B4-BE49-F238E27FC236}">
                <a16:creationId xmlns:a16="http://schemas.microsoft.com/office/drawing/2014/main" id="{C2F7D3DA-7F7B-4D44-BD5C-71DD96CD76F7}"/>
              </a:ext>
            </a:extLst>
          </p:cNvPr>
          <p:cNvCxnSpPr>
            <a:cxnSpLocks/>
          </p:cNvCxnSpPr>
          <p:nvPr userDrawn="1"/>
        </p:nvCxnSpPr>
        <p:spPr>
          <a:xfrm>
            <a:off x="587375" y="3374382"/>
            <a:ext cx="4752975" cy="0"/>
          </a:xfrm>
          <a:prstGeom prst="line">
            <a:avLst/>
          </a:prstGeom>
          <a:ln w="254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6" name="Text Placeholder 25">
            <a:extLst>
              <a:ext uri="{FF2B5EF4-FFF2-40B4-BE49-F238E27FC236}">
                <a16:creationId xmlns:a16="http://schemas.microsoft.com/office/drawing/2014/main" id="{EF07DA9B-C3BB-7B41-8B21-F1341F5CF2EF}"/>
              </a:ext>
            </a:extLst>
          </p:cNvPr>
          <p:cNvSpPr>
            <a:spLocks noGrp="1"/>
          </p:cNvSpPr>
          <p:nvPr>
            <p:ph type="body" sz="quarter" idx="10" hasCustomPrompt="1"/>
          </p:nvPr>
        </p:nvSpPr>
        <p:spPr>
          <a:xfrm>
            <a:off x="475185" y="569543"/>
            <a:ext cx="4865165" cy="2582205"/>
          </a:xfrm>
        </p:spPr>
        <p:txBody>
          <a:bodyPr anchor="b" anchorCtr="0">
            <a:normAutofit/>
          </a:bodyPr>
          <a:lstStyle>
            <a:lvl1pPr marL="0" indent="0">
              <a:lnSpc>
                <a:spcPct val="100000"/>
              </a:lnSpc>
              <a:buNone/>
              <a:defRPr sz="3400" b="1" i="0" cap="all" baseline="0">
                <a:solidFill>
                  <a:schemeClr val="bg1"/>
                </a:solidFill>
                <a:latin typeface="Dosis" panose="02010503020202060003" pitchFamily="2" charset="77"/>
              </a:defRPr>
            </a:lvl1pPr>
          </a:lstStyle>
          <a:p>
            <a:pPr lvl="0"/>
            <a:r>
              <a:rPr lang="en-US"/>
              <a:t>THANK YOU!</a:t>
            </a:r>
          </a:p>
        </p:txBody>
      </p:sp>
      <p:sp>
        <p:nvSpPr>
          <p:cNvPr id="28" name="Text Placeholder 27">
            <a:extLst>
              <a:ext uri="{FF2B5EF4-FFF2-40B4-BE49-F238E27FC236}">
                <a16:creationId xmlns:a16="http://schemas.microsoft.com/office/drawing/2014/main" id="{E104FD5C-6C5B-3045-8BBF-5005471DDA98}"/>
              </a:ext>
            </a:extLst>
          </p:cNvPr>
          <p:cNvSpPr>
            <a:spLocks noGrp="1"/>
          </p:cNvSpPr>
          <p:nvPr>
            <p:ph type="body" sz="quarter" idx="11" hasCustomPrompt="1"/>
          </p:nvPr>
        </p:nvSpPr>
        <p:spPr>
          <a:xfrm>
            <a:off x="506227" y="3706253"/>
            <a:ext cx="4834123" cy="625475"/>
          </a:xfrm>
        </p:spPr>
        <p:txBody>
          <a:bodyPr>
            <a:normAutofit/>
          </a:bodyPr>
          <a:lstStyle>
            <a:lvl1pPr marL="0" indent="0">
              <a:buNone/>
              <a:defRPr sz="1600" baseline="0">
                <a:solidFill>
                  <a:schemeClr val="bg1"/>
                </a:solidFill>
                <a:latin typeface="Arial" panose="020B0604020202020204" pitchFamily="34" charset="0"/>
              </a:defRPr>
            </a:lvl1pPr>
          </a:lstStyle>
          <a:p>
            <a:pPr lvl="0"/>
            <a:r>
              <a:rPr lang="en-GB" dirty="0" err="1"/>
              <a:t>info@tsip.co.uk</a:t>
            </a:r>
            <a:endParaRPr lang="en-US" dirty="0"/>
          </a:p>
        </p:txBody>
      </p:sp>
    </p:spTree>
    <p:extLst>
      <p:ext uri="{BB962C8B-B14F-4D97-AF65-F5344CB8AC3E}">
        <p14:creationId xmlns:p14="http://schemas.microsoft.com/office/powerpoint/2010/main" val="2242118407"/>
      </p:ext>
    </p:extLst>
  </p:cSld>
  <p:clrMapOvr>
    <a:masterClrMapping/>
  </p:clrMapOvr>
  <p:extLst>
    <p:ext uri="{DCECCB84-F9BA-43D5-87BE-67443E8EF086}">
      <p15:sldGuideLst xmlns:p15="http://schemas.microsoft.com/office/powerpoint/2012/main">
        <p15:guide id="1" orient="horz" pos="346">
          <p15:clr>
            <a:srgbClr val="FBAE40"/>
          </p15:clr>
        </p15:guide>
        <p15:guide id="2" pos="370">
          <p15:clr>
            <a:srgbClr val="FBAE40"/>
          </p15:clr>
        </p15:guide>
        <p15:guide id="3" pos="7310">
          <p15:clr>
            <a:srgbClr val="FBAE40"/>
          </p15:clr>
        </p15:guide>
        <p15:guide id="4" orient="horz" pos="3906">
          <p15:clr>
            <a:srgbClr val="FBAE40"/>
          </p15:clr>
        </p15:guide>
        <p15:guide id="5" pos="336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End Slide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04DC681-32AF-E546-BD55-1BB22158F3D9}"/>
              </a:ext>
            </a:extLst>
          </p:cNvPr>
          <p:cNvSpPr>
            <a:spLocks noChangeAspect="1"/>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endParaRPr lang="en-US"/>
          </a:p>
        </p:txBody>
      </p:sp>
      <p:pic>
        <p:nvPicPr>
          <p:cNvPr id="18" name="Picture 17">
            <a:extLst>
              <a:ext uri="{FF2B5EF4-FFF2-40B4-BE49-F238E27FC236}">
                <a16:creationId xmlns:a16="http://schemas.microsoft.com/office/drawing/2014/main" id="{47D12034-D003-2146-8870-01140A53CC99}"/>
              </a:ext>
            </a:extLst>
          </p:cNvPr>
          <p:cNvPicPr>
            <a:picLocks noChangeAspect="1"/>
          </p:cNvPicPr>
          <p:nvPr userDrawn="1"/>
        </p:nvPicPr>
        <p:blipFill>
          <a:blip r:embed="rId2"/>
          <a:stretch>
            <a:fillRect/>
          </a:stretch>
        </p:blipFill>
        <p:spPr>
          <a:xfrm>
            <a:off x="587375" y="5703682"/>
            <a:ext cx="1219201" cy="584775"/>
          </a:xfrm>
          <a:prstGeom prst="rect">
            <a:avLst/>
          </a:prstGeom>
        </p:spPr>
      </p:pic>
      <p:cxnSp>
        <p:nvCxnSpPr>
          <p:cNvPr id="20" name="Straight Connector 19">
            <a:extLst>
              <a:ext uri="{FF2B5EF4-FFF2-40B4-BE49-F238E27FC236}">
                <a16:creationId xmlns:a16="http://schemas.microsoft.com/office/drawing/2014/main" id="{C2F7D3DA-7F7B-4D44-BD5C-71DD96CD76F7}"/>
              </a:ext>
            </a:extLst>
          </p:cNvPr>
          <p:cNvCxnSpPr>
            <a:cxnSpLocks/>
          </p:cNvCxnSpPr>
          <p:nvPr userDrawn="1"/>
        </p:nvCxnSpPr>
        <p:spPr>
          <a:xfrm>
            <a:off x="587375" y="3374382"/>
            <a:ext cx="475297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6" name="Text Placeholder 25">
            <a:extLst>
              <a:ext uri="{FF2B5EF4-FFF2-40B4-BE49-F238E27FC236}">
                <a16:creationId xmlns:a16="http://schemas.microsoft.com/office/drawing/2014/main" id="{EF07DA9B-C3BB-7B41-8B21-F1341F5CF2EF}"/>
              </a:ext>
            </a:extLst>
          </p:cNvPr>
          <p:cNvSpPr>
            <a:spLocks noGrp="1"/>
          </p:cNvSpPr>
          <p:nvPr>
            <p:ph type="body" sz="quarter" idx="10" hasCustomPrompt="1"/>
          </p:nvPr>
        </p:nvSpPr>
        <p:spPr>
          <a:xfrm>
            <a:off x="475185" y="569543"/>
            <a:ext cx="4865165" cy="2582205"/>
          </a:xfrm>
        </p:spPr>
        <p:txBody>
          <a:bodyPr anchor="b" anchorCtr="0">
            <a:normAutofit/>
          </a:bodyPr>
          <a:lstStyle>
            <a:lvl1pPr marL="0" indent="0">
              <a:lnSpc>
                <a:spcPct val="100000"/>
              </a:lnSpc>
              <a:buNone/>
              <a:defRPr sz="3400" b="1" i="0" cap="all" baseline="0">
                <a:solidFill>
                  <a:schemeClr val="bg1"/>
                </a:solidFill>
                <a:latin typeface="Dosis" panose="02010503020202060003" pitchFamily="2" charset="77"/>
              </a:defRPr>
            </a:lvl1pPr>
          </a:lstStyle>
          <a:p>
            <a:pPr lvl="0"/>
            <a:r>
              <a:rPr lang="en-US"/>
              <a:t>THANK YOU!</a:t>
            </a:r>
          </a:p>
        </p:txBody>
      </p:sp>
      <p:sp>
        <p:nvSpPr>
          <p:cNvPr id="28" name="Text Placeholder 27">
            <a:extLst>
              <a:ext uri="{FF2B5EF4-FFF2-40B4-BE49-F238E27FC236}">
                <a16:creationId xmlns:a16="http://schemas.microsoft.com/office/drawing/2014/main" id="{E104FD5C-6C5B-3045-8BBF-5005471DDA98}"/>
              </a:ext>
            </a:extLst>
          </p:cNvPr>
          <p:cNvSpPr>
            <a:spLocks noGrp="1"/>
          </p:cNvSpPr>
          <p:nvPr>
            <p:ph type="body" sz="quarter" idx="11" hasCustomPrompt="1"/>
          </p:nvPr>
        </p:nvSpPr>
        <p:spPr>
          <a:xfrm>
            <a:off x="506227" y="3706253"/>
            <a:ext cx="4834123" cy="625475"/>
          </a:xfrm>
        </p:spPr>
        <p:txBody>
          <a:bodyPr>
            <a:normAutofit/>
          </a:bodyPr>
          <a:lstStyle>
            <a:lvl1pPr marL="0" indent="0">
              <a:buNone/>
              <a:defRPr sz="1600" baseline="0">
                <a:solidFill>
                  <a:schemeClr val="bg1"/>
                </a:solidFill>
                <a:latin typeface="Arial" panose="020B0604020202020204" pitchFamily="34" charset="0"/>
              </a:defRPr>
            </a:lvl1pPr>
          </a:lstStyle>
          <a:p>
            <a:pPr lvl="0"/>
            <a:r>
              <a:rPr lang="en-GB" dirty="0" err="1"/>
              <a:t>info@tsip.co.uk</a:t>
            </a:r>
            <a:endParaRPr lang="en-US" dirty="0"/>
          </a:p>
        </p:txBody>
      </p:sp>
    </p:spTree>
    <p:extLst>
      <p:ext uri="{BB962C8B-B14F-4D97-AF65-F5344CB8AC3E}">
        <p14:creationId xmlns:p14="http://schemas.microsoft.com/office/powerpoint/2010/main" val="118350610"/>
      </p:ext>
    </p:extLst>
  </p:cSld>
  <p:clrMapOvr>
    <a:masterClrMapping/>
  </p:clrMapOvr>
  <p:extLst>
    <p:ext uri="{DCECCB84-F9BA-43D5-87BE-67443E8EF086}">
      <p15:sldGuideLst xmlns:p15="http://schemas.microsoft.com/office/powerpoint/2012/main">
        <p15:guide id="1" orient="horz" pos="346">
          <p15:clr>
            <a:srgbClr val="FBAE40"/>
          </p15:clr>
        </p15:guide>
        <p15:guide id="2" pos="370">
          <p15:clr>
            <a:srgbClr val="FBAE40"/>
          </p15:clr>
        </p15:guide>
        <p15:guide id="3" pos="7310">
          <p15:clr>
            <a:srgbClr val="FBAE40"/>
          </p15:clr>
        </p15:guide>
        <p15:guide id="4" orient="horz" pos="3906">
          <p15:clr>
            <a:srgbClr val="FBAE40"/>
          </p15:clr>
        </p15:guide>
        <p15:guide id="5" pos="3364">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End Slide (white)">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47D12034-D003-2146-8870-01140A53CC99}"/>
              </a:ext>
            </a:extLst>
          </p:cNvPr>
          <p:cNvPicPr>
            <a:picLocks noChangeAspect="1"/>
          </p:cNvPicPr>
          <p:nvPr userDrawn="1"/>
        </p:nvPicPr>
        <p:blipFill>
          <a:blip r:embed="rId2"/>
          <a:srcRect/>
          <a:stretch/>
        </p:blipFill>
        <p:spPr>
          <a:xfrm>
            <a:off x="591610" y="5703682"/>
            <a:ext cx="1210731" cy="584775"/>
          </a:xfrm>
          <a:prstGeom prst="rect">
            <a:avLst/>
          </a:prstGeom>
        </p:spPr>
      </p:pic>
      <p:cxnSp>
        <p:nvCxnSpPr>
          <p:cNvPr id="7" name="Straight Connector 6">
            <a:extLst>
              <a:ext uri="{FF2B5EF4-FFF2-40B4-BE49-F238E27FC236}">
                <a16:creationId xmlns:a16="http://schemas.microsoft.com/office/drawing/2014/main" id="{A7DC5FC1-BB69-4746-9D9F-E80A14735B6C}"/>
              </a:ext>
            </a:extLst>
          </p:cNvPr>
          <p:cNvCxnSpPr>
            <a:cxnSpLocks/>
          </p:cNvCxnSpPr>
          <p:nvPr userDrawn="1"/>
        </p:nvCxnSpPr>
        <p:spPr>
          <a:xfrm>
            <a:off x="587375" y="3374382"/>
            <a:ext cx="475297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25">
            <a:extLst>
              <a:ext uri="{FF2B5EF4-FFF2-40B4-BE49-F238E27FC236}">
                <a16:creationId xmlns:a16="http://schemas.microsoft.com/office/drawing/2014/main" id="{04EA6A31-3CDE-D946-83CE-BF9E20D101B7}"/>
              </a:ext>
            </a:extLst>
          </p:cNvPr>
          <p:cNvSpPr>
            <a:spLocks noGrp="1"/>
          </p:cNvSpPr>
          <p:nvPr>
            <p:ph type="body" sz="quarter" idx="10" hasCustomPrompt="1"/>
          </p:nvPr>
        </p:nvSpPr>
        <p:spPr>
          <a:xfrm>
            <a:off x="475185" y="569543"/>
            <a:ext cx="4865165" cy="2582205"/>
          </a:xfrm>
        </p:spPr>
        <p:txBody>
          <a:bodyPr anchor="b" anchorCtr="0">
            <a:normAutofit/>
          </a:bodyPr>
          <a:lstStyle>
            <a:lvl1pPr marL="0" indent="0">
              <a:lnSpc>
                <a:spcPct val="100000"/>
              </a:lnSpc>
              <a:buNone/>
              <a:defRPr sz="3400" b="1" i="0" cap="all" baseline="0">
                <a:solidFill>
                  <a:schemeClr val="tx1"/>
                </a:solidFill>
                <a:latin typeface="Dosis" panose="02010503020202060003" pitchFamily="2" charset="77"/>
              </a:defRPr>
            </a:lvl1pPr>
          </a:lstStyle>
          <a:p>
            <a:pPr lvl="0"/>
            <a:r>
              <a:rPr lang="en-US"/>
              <a:t>THANK YOU!</a:t>
            </a:r>
          </a:p>
        </p:txBody>
      </p:sp>
      <p:sp>
        <p:nvSpPr>
          <p:cNvPr id="9" name="Text Placeholder 27">
            <a:extLst>
              <a:ext uri="{FF2B5EF4-FFF2-40B4-BE49-F238E27FC236}">
                <a16:creationId xmlns:a16="http://schemas.microsoft.com/office/drawing/2014/main" id="{15EB6A46-A0A6-EC4A-AB24-811361F1A19A}"/>
              </a:ext>
            </a:extLst>
          </p:cNvPr>
          <p:cNvSpPr>
            <a:spLocks noGrp="1"/>
          </p:cNvSpPr>
          <p:nvPr>
            <p:ph type="body" sz="quarter" idx="11" hasCustomPrompt="1"/>
          </p:nvPr>
        </p:nvSpPr>
        <p:spPr>
          <a:xfrm>
            <a:off x="506227" y="3706253"/>
            <a:ext cx="4834123" cy="625475"/>
          </a:xfrm>
        </p:spPr>
        <p:txBody>
          <a:bodyPr>
            <a:normAutofit/>
          </a:bodyPr>
          <a:lstStyle>
            <a:lvl1pPr marL="0" indent="0">
              <a:buNone/>
              <a:defRPr sz="1600" baseline="0">
                <a:solidFill>
                  <a:schemeClr val="tx1"/>
                </a:solidFill>
                <a:latin typeface="Arial" panose="020B0604020202020204" pitchFamily="34" charset="0"/>
              </a:defRPr>
            </a:lvl1pPr>
          </a:lstStyle>
          <a:p>
            <a:pPr lvl="0"/>
            <a:r>
              <a:rPr lang="en-GB" dirty="0" err="1"/>
              <a:t>info@tsip.co.uk</a:t>
            </a:r>
            <a:endParaRPr lang="en-US" dirty="0"/>
          </a:p>
        </p:txBody>
      </p:sp>
    </p:spTree>
    <p:extLst>
      <p:ext uri="{BB962C8B-B14F-4D97-AF65-F5344CB8AC3E}">
        <p14:creationId xmlns:p14="http://schemas.microsoft.com/office/powerpoint/2010/main" val="646968746"/>
      </p:ext>
    </p:extLst>
  </p:cSld>
  <p:clrMapOvr>
    <a:masterClrMapping/>
  </p:clrMapOvr>
  <p:extLst>
    <p:ext uri="{DCECCB84-F9BA-43D5-87BE-67443E8EF086}">
      <p15:sldGuideLst xmlns:p15="http://schemas.microsoft.com/office/powerpoint/2012/main">
        <p15:guide id="1" orient="horz" pos="346">
          <p15:clr>
            <a:srgbClr val="FBAE40"/>
          </p15:clr>
        </p15:guide>
        <p15:guide id="2" pos="370">
          <p15:clr>
            <a:srgbClr val="FBAE40"/>
          </p15:clr>
        </p15:guide>
        <p15:guide id="3" pos="7310">
          <p15:clr>
            <a:srgbClr val="FBAE40"/>
          </p15:clr>
        </p15:guide>
        <p15:guide id="4" orient="horz" pos="3906">
          <p15:clr>
            <a:srgbClr val="FBAE40"/>
          </p15:clr>
        </p15:guide>
        <p15:guide id="5" pos="336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BC433B-412F-A544-A238-89425526D8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6CCA0BE-E63B-164C-B33F-B07CDFA860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9BA2EF2-19B6-A945-AFC5-FA172F1C64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F17BBE-D609-2546-88CD-89BC09ED1C20}" type="datetimeFigureOut">
              <a:t>10/12/2021</a:t>
            </a:fld>
            <a:endParaRPr lang="en-US"/>
          </a:p>
        </p:txBody>
      </p:sp>
      <p:sp>
        <p:nvSpPr>
          <p:cNvPr id="5" name="Footer Placeholder 4">
            <a:extLst>
              <a:ext uri="{FF2B5EF4-FFF2-40B4-BE49-F238E27FC236}">
                <a16:creationId xmlns:a16="http://schemas.microsoft.com/office/drawing/2014/main" id="{F0E55C21-8021-1848-A12F-24013E5418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7A595FA-2CB7-A64D-8948-92C2CDF8C9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0505B7-FFCB-974E-A161-1AD999E186C3}" type="slidenum">
              <a:t>‹#›</a:t>
            </a:fld>
            <a:endParaRPr lang="en-US"/>
          </a:p>
        </p:txBody>
      </p:sp>
    </p:spTree>
    <p:extLst>
      <p:ext uri="{BB962C8B-B14F-4D97-AF65-F5344CB8AC3E}">
        <p14:creationId xmlns:p14="http://schemas.microsoft.com/office/powerpoint/2010/main" val="137331800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6" r:id="rId4"/>
    <p:sldLayoutId id="2147483667" r:id="rId5"/>
    <p:sldLayoutId id="2147483664" r:id="rId6"/>
    <p:sldLayoutId id="2147483676" r:id="rId7"/>
    <p:sldLayoutId id="2147483650" r:id="rId8"/>
    <p:sldLayoutId id="2147483677" r:id="rId9"/>
    <p:sldLayoutId id="2147483675" r:id="rId10"/>
    <p:sldLayoutId id="2147483678" r:id="rId11"/>
    <p:sldLayoutId id="2147483665" r:id="rId12"/>
    <p:sldLayoutId id="2147483651" r:id="rId13"/>
    <p:sldLayoutId id="2147483662" r:id="rId14"/>
    <p:sldLayoutId id="2147483663" r:id="rId15"/>
    <p:sldLayoutId id="2147483682" r:id="rId16"/>
    <p:sldLayoutId id="2147483683" r:id="rId17"/>
    <p:sldLayoutId id="2147483684" r:id="rId18"/>
    <p:sldLayoutId id="2147483653" r:id="rId19"/>
    <p:sldLayoutId id="2147483654" r:id="rId20"/>
    <p:sldLayoutId id="2147483685" r:id="rId21"/>
    <p:sldLayoutId id="2147483686" r:id="rId22"/>
    <p:sldLayoutId id="2147483668" r:id="rId23"/>
    <p:sldLayoutId id="2147483671" r:id="rId24"/>
    <p:sldLayoutId id="2147483672" r:id="rId25"/>
    <p:sldLayoutId id="2147483655" r:id="rId26"/>
    <p:sldLayoutId id="2147483673" r:id="rId27"/>
    <p:sldLayoutId id="2147483674" r:id="rId28"/>
    <p:sldLayoutId id="2147483679" r:id="rId29"/>
    <p:sldLayoutId id="2147483680" r:id="rId30"/>
    <p:sldLayoutId id="2147483681" r:id="rId3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9.xml"/><Relationship Id="rId4" Type="http://schemas.microsoft.com/office/2018/10/relationships/comments" Target="../comments/modernComment_103_D2A530E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9.xml"/><Relationship Id="rId4" Type="http://schemas.microsoft.com/office/2018/10/relationships/comments" Target="../comments/modernComment_123_5E05207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microsoft.com/office/2018/10/relationships/comments" Target="../comments/modernComment_11A_4C1EF8A0.xml"/><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11D_18AF744.xml"/><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1.xml"/><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F5DBEA7-8F13-8048-84AC-8AE37454A88E}"/>
              </a:ext>
            </a:extLst>
          </p:cNvPr>
          <p:cNvSpPr>
            <a:spLocks noGrp="1"/>
          </p:cNvSpPr>
          <p:nvPr>
            <p:ph type="body" sz="quarter" idx="10"/>
          </p:nvPr>
        </p:nvSpPr>
        <p:spPr/>
        <p:txBody>
          <a:bodyPr>
            <a:normAutofit/>
          </a:bodyPr>
          <a:lstStyle/>
          <a:p>
            <a:r>
              <a:rPr lang="en-US" sz="5400" dirty="0">
                <a:latin typeface="Arial"/>
                <a:cs typeface="Arial"/>
              </a:rPr>
              <a:t>An evaluation of TSIP’s social impact</a:t>
            </a:r>
            <a:endParaRPr lang="en-US" dirty="0"/>
          </a:p>
        </p:txBody>
      </p:sp>
      <p:sp>
        <p:nvSpPr>
          <p:cNvPr id="3" name="Text Placeholder 2">
            <a:extLst>
              <a:ext uri="{FF2B5EF4-FFF2-40B4-BE49-F238E27FC236}">
                <a16:creationId xmlns:a16="http://schemas.microsoft.com/office/drawing/2014/main" id="{7DA8D5CE-A5BE-8F46-8ACD-E1ADC9CD06FB}"/>
              </a:ext>
            </a:extLst>
          </p:cNvPr>
          <p:cNvSpPr>
            <a:spLocks noGrp="1"/>
          </p:cNvSpPr>
          <p:nvPr>
            <p:ph type="body" sz="quarter" idx="11"/>
          </p:nvPr>
        </p:nvSpPr>
        <p:spPr/>
        <p:txBody>
          <a:bodyPr vert="horz" lIns="91440" tIns="45720" rIns="91440" bIns="45720" rtlCol="0" anchor="t">
            <a:noAutofit/>
          </a:bodyPr>
          <a:lstStyle/>
          <a:p>
            <a:endParaRPr lang="en-US" sz="2400" b="1" dirty="0">
              <a:cs typeface="Arial" panose="020B0604020202020204" pitchFamily="34" charset="0"/>
            </a:endParaRPr>
          </a:p>
          <a:p>
            <a:r>
              <a:rPr lang="en-US" sz="2000" dirty="0">
                <a:latin typeface="Arial"/>
                <a:cs typeface="Arial"/>
              </a:rPr>
              <a:t>Rebekah Peters, Ruby Carter and Muyiwa </a:t>
            </a:r>
            <a:r>
              <a:rPr lang="en-US" sz="2000" dirty="0" err="1">
                <a:latin typeface="Arial"/>
                <a:cs typeface="Arial"/>
              </a:rPr>
              <a:t>Obamakin</a:t>
            </a:r>
            <a:r>
              <a:rPr lang="en-US" sz="2000" dirty="0">
                <a:latin typeface="Arial"/>
                <a:cs typeface="Arial"/>
              </a:rPr>
              <a:t>.</a:t>
            </a:r>
            <a:endParaRPr lang="en-US" sz="2000" dirty="0" err="1">
              <a:cs typeface="Arial"/>
            </a:endParaRPr>
          </a:p>
          <a:p>
            <a:r>
              <a:rPr lang="en-US" sz="2000" dirty="0">
                <a:latin typeface="Arial"/>
                <a:cs typeface="Arial"/>
              </a:rPr>
              <a:t>June - September 2021</a:t>
            </a:r>
            <a:endParaRPr lang="en-US" sz="2000" dirty="0"/>
          </a:p>
        </p:txBody>
      </p:sp>
      <p:pic>
        <p:nvPicPr>
          <p:cNvPr id="6" name="Picture Placeholder 5">
            <a:extLst>
              <a:ext uri="{FF2B5EF4-FFF2-40B4-BE49-F238E27FC236}">
                <a16:creationId xmlns:a16="http://schemas.microsoft.com/office/drawing/2014/main" id="{28B79DF7-FE92-5641-BA24-8D92F33632AE}"/>
              </a:ext>
            </a:extLst>
          </p:cNvPr>
          <p:cNvPicPr>
            <a:picLocks noGrp="1" noChangeAspect="1"/>
          </p:cNvPicPr>
          <p:nvPr>
            <p:ph type="pic" sz="quarter" idx="12"/>
          </p:nvPr>
        </p:nvPicPr>
        <p:blipFill rotWithShape="1">
          <a:blip r:embed="rId3"/>
          <a:srcRect t="2155" b="2155"/>
          <a:stretch/>
        </p:blipFill>
        <p:spPr/>
      </p:pic>
      <p:sp>
        <p:nvSpPr>
          <p:cNvPr id="4" name="TextBox 3">
            <a:extLst>
              <a:ext uri="{FF2B5EF4-FFF2-40B4-BE49-F238E27FC236}">
                <a16:creationId xmlns:a16="http://schemas.microsoft.com/office/drawing/2014/main" id="{28212F1E-CA11-4B44-869C-B15E69180341}"/>
              </a:ext>
            </a:extLst>
          </p:cNvPr>
          <p:cNvSpPr txBox="1"/>
          <p:nvPr/>
        </p:nvSpPr>
        <p:spPr>
          <a:xfrm>
            <a:off x="4724400" y="3200400"/>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cs typeface="Calibri"/>
            </a:endParaRPr>
          </a:p>
        </p:txBody>
      </p:sp>
    </p:spTree>
    <p:extLst>
      <p:ext uri="{BB962C8B-B14F-4D97-AF65-F5344CB8AC3E}">
        <p14:creationId xmlns:p14="http://schemas.microsoft.com/office/powerpoint/2010/main" val="4202159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04C970-492F-E14E-A2D0-A5A659C76776}"/>
              </a:ext>
            </a:extLst>
          </p:cNvPr>
          <p:cNvSpPr>
            <a:spLocks noGrp="1"/>
          </p:cNvSpPr>
          <p:nvPr>
            <p:ph type="body" sz="quarter" idx="10"/>
          </p:nvPr>
        </p:nvSpPr>
        <p:spPr/>
        <p:txBody>
          <a:bodyPr>
            <a:normAutofit/>
          </a:bodyPr>
          <a:lstStyle/>
          <a:p>
            <a:r>
              <a:rPr lang="en-US" sz="4800" dirty="0">
                <a:latin typeface="Dosis"/>
              </a:rPr>
              <a:t>CONTENTS</a:t>
            </a:r>
          </a:p>
        </p:txBody>
      </p:sp>
      <p:sp>
        <p:nvSpPr>
          <p:cNvPr id="3" name="Text Placeholder 2">
            <a:extLst>
              <a:ext uri="{FF2B5EF4-FFF2-40B4-BE49-F238E27FC236}">
                <a16:creationId xmlns:a16="http://schemas.microsoft.com/office/drawing/2014/main" id="{59830F4E-DE57-7741-A8D7-A0DD0E7D8B28}"/>
              </a:ext>
            </a:extLst>
          </p:cNvPr>
          <p:cNvSpPr>
            <a:spLocks noGrp="1"/>
          </p:cNvSpPr>
          <p:nvPr>
            <p:ph type="body" sz="quarter" idx="11"/>
          </p:nvPr>
        </p:nvSpPr>
        <p:spPr/>
        <p:txBody>
          <a:bodyPr/>
          <a:lstStyle/>
          <a:p>
            <a:r>
              <a:rPr lang="en-US" dirty="0">
                <a:latin typeface="Dosis"/>
              </a:rPr>
              <a:t>01</a:t>
            </a:r>
          </a:p>
          <a:p>
            <a:r>
              <a:rPr lang="en-US" dirty="0">
                <a:latin typeface="Dosis"/>
              </a:rPr>
              <a:t>02</a:t>
            </a:r>
          </a:p>
          <a:p>
            <a:r>
              <a:rPr lang="en-US" dirty="0">
                <a:latin typeface="Dosis"/>
              </a:rPr>
              <a:t>03</a:t>
            </a:r>
          </a:p>
          <a:p>
            <a:r>
              <a:rPr lang="en-US" dirty="0">
                <a:latin typeface="Dosis"/>
              </a:rPr>
              <a:t>04</a:t>
            </a:r>
          </a:p>
          <a:p>
            <a:r>
              <a:rPr lang="en-US" dirty="0">
                <a:latin typeface="Dosis"/>
              </a:rPr>
              <a:t>05</a:t>
            </a:r>
          </a:p>
          <a:p>
            <a:endParaRPr lang="en-US" dirty="0"/>
          </a:p>
        </p:txBody>
      </p:sp>
      <p:sp>
        <p:nvSpPr>
          <p:cNvPr id="4" name="Text Placeholder 3">
            <a:extLst>
              <a:ext uri="{FF2B5EF4-FFF2-40B4-BE49-F238E27FC236}">
                <a16:creationId xmlns:a16="http://schemas.microsoft.com/office/drawing/2014/main" id="{C071E3DE-F8CB-6947-9C0D-010E69737196}"/>
              </a:ext>
            </a:extLst>
          </p:cNvPr>
          <p:cNvSpPr>
            <a:spLocks noGrp="1"/>
          </p:cNvSpPr>
          <p:nvPr>
            <p:ph type="body" sz="quarter" idx="12"/>
          </p:nvPr>
        </p:nvSpPr>
        <p:spPr/>
        <p:txBody>
          <a:bodyPr>
            <a:normAutofit/>
          </a:bodyPr>
          <a:lstStyle/>
          <a:p>
            <a:r>
              <a:rPr lang="en-US" sz="2400" b="1" dirty="0">
                <a:latin typeface="Arial"/>
                <a:cs typeface="Arial"/>
              </a:rPr>
              <a:t>Background</a:t>
            </a:r>
          </a:p>
        </p:txBody>
      </p:sp>
      <p:sp>
        <p:nvSpPr>
          <p:cNvPr id="5" name="Text Placeholder 4">
            <a:extLst>
              <a:ext uri="{FF2B5EF4-FFF2-40B4-BE49-F238E27FC236}">
                <a16:creationId xmlns:a16="http://schemas.microsoft.com/office/drawing/2014/main" id="{0038AE39-8B0B-B842-A7C9-BF7C9262318C}"/>
              </a:ext>
            </a:extLst>
          </p:cNvPr>
          <p:cNvSpPr>
            <a:spLocks noGrp="1"/>
          </p:cNvSpPr>
          <p:nvPr>
            <p:ph type="body" sz="quarter" idx="15"/>
          </p:nvPr>
        </p:nvSpPr>
        <p:spPr/>
        <p:txBody>
          <a:bodyPr>
            <a:normAutofit/>
          </a:bodyPr>
          <a:lstStyle/>
          <a:p>
            <a:r>
              <a:rPr lang="en-US" sz="2400" b="1" dirty="0">
                <a:latin typeface="Arial"/>
                <a:cs typeface="Arial"/>
              </a:rPr>
              <a:t>Introduction</a:t>
            </a:r>
          </a:p>
        </p:txBody>
      </p:sp>
      <p:sp>
        <p:nvSpPr>
          <p:cNvPr id="6" name="Text Placeholder 5">
            <a:extLst>
              <a:ext uri="{FF2B5EF4-FFF2-40B4-BE49-F238E27FC236}">
                <a16:creationId xmlns:a16="http://schemas.microsoft.com/office/drawing/2014/main" id="{F3B2D366-709B-6F45-B7DA-42ED214A672B}"/>
              </a:ext>
            </a:extLst>
          </p:cNvPr>
          <p:cNvSpPr>
            <a:spLocks noGrp="1"/>
          </p:cNvSpPr>
          <p:nvPr>
            <p:ph type="body" sz="quarter" idx="16"/>
          </p:nvPr>
        </p:nvSpPr>
        <p:spPr/>
        <p:txBody>
          <a:bodyPr/>
          <a:lstStyle/>
          <a:p>
            <a:r>
              <a:rPr lang="en-US" sz="2400" b="1" dirty="0">
                <a:latin typeface="Arial"/>
                <a:cs typeface="Arial"/>
              </a:rPr>
              <a:t>Method</a:t>
            </a:r>
            <a:endParaRPr lang="en-US" dirty="0">
              <a:cs typeface="Arial"/>
            </a:endParaRPr>
          </a:p>
        </p:txBody>
      </p:sp>
      <p:sp>
        <p:nvSpPr>
          <p:cNvPr id="7" name="Text Placeholder 6">
            <a:extLst>
              <a:ext uri="{FF2B5EF4-FFF2-40B4-BE49-F238E27FC236}">
                <a16:creationId xmlns:a16="http://schemas.microsoft.com/office/drawing/2014/main" id="{96D9799F-B7E7-9F4A-9201-9E7ED556FC81}"/>
              </a:ext>
            </a:extLst>
          </p:cNvPr>
          <p:cNvSpPr>
            <a:spLocks noGrp="1"/>
          </p:cNvSpPr>
          <p:nvPr>
            <p:ph type="body" sz="quarter" idx="17"/>
          </p:nvPr>
        </p:nvSpPr>
        <p:spPr/>
        <p:txBody>
          <a:bodyPr>
            <a:normAutofit/>
          </a:bodyPr>
          <a:lstStyle/>
          <a:p>
            <a:r>
              <a:rPr lang="en-US" sz="2400" b="1" dirty="0">
                <a:latin typeface="Arial"/>
                <a:cs typeface="Arial"/>
              </a:rPr>
              <a:t>Insights</a:t>
            </a:r>
          </a:p>
        </p:txBody>
      </p:sp>
      <p:sp>
        <p:nvSpPr>
          <p:cNvPr id="8" name="Text Placeholder 7">
            <a:extLst>
              <a:ext uri="{FF2B5EF4-FFF2-40B4-BE49-F238E27FC236}">
                <a16:creationId xmlns:a16="http://schemas.microsoft.com/office/drawing/2014/main" id="{950AADFD-3B2D-6646-BF7A-F570B0D940F5}"/>
              </a:ext>
            </a:extLst>
          </p:cNvPr>
          <p:cNvSpPr>
            <a:spLocks noGrp="1"/>
          </p:cNvSpPr>
          <p:nvPr>
            <p:ph type="body" sz="quarter" idx="18"/>
          </p:nvPr>
        </p:nvSpPr>
        <p:spPr/>
        <p:txBody>
          <a:bodyPr>
            <a:normAutofit/>
          </a:bodyPr>
          <a:lstStyle/>
          <a:p>
            <a:r>
              <a:rPr lang="en-US" sz="2400" b="1" dirty="0">
                <a:latin typeface="Arial"/>
                <a:cs typeface="Arial"/>
              </a:rPr>
              <a:t>Conclusion</a:t>
            </a:r>
            <a:endParaRPr lang="en-US" sz="2400" b="1" dirty="0">
              <a:cs typeface="Arial"/>
            </a:endParaRPr>
          </a:p>
        </p:txBody>
      </p:sp>
      <p:sp>
        <p:nvSpPr>
          <p:cNvPr id="11" name="TextBox 10">
            <a:extLst>
              <a:ext uri="{FF2B5EF4-FFF2-40B4-BE49-F238E27FC236}">
                <a16:creationId xmlns:a16="http://schemas.microsoft.com/office/drawing/2014/main" id="{83DCD4A3-AAD7-451C-8E4A-BD596F1C865F}"/>
              </a:ext>
            </a:extLst>
          </p:cNvPr>
          <p:cNvSpPr txBox="1"/>
          <p:nvPr/>
        </p:nvSpPr>
        <p:spPr>
          <a:xfrm>
            <a:off x="1805796" y="5198853"/>
            <a:ext cx="284384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2800" b="1" dirty="0">
              <a:cs typeface="Calibri"/>
            </a:endParaRPr>
          </a:p>
        </p:txBody>
      </p:sp>
    </p:spTree>
    <p:extLst>
      <p:ext uri="{BB962C8B-B14F-4D97-AF65-F5344CB8AC3E}">
        <p14:creationId xmlns:p14="http://schemas.microsoft.com/office/powerpoint/2010/main" val="2565442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9F8BA21-CC28-4B32-A061-6D27C8E0AA63}"/>
              </a:ext>
            </a:extLst>
          </p:cNvPr>
          <p:cNvSpPr>
            <a:spLocks noGrp="1"/>
          </p:cNvSpPr>
          <p:nvPr>
            <p:ph type="body" sz="quarter" idx="10"/>
          </p:nvPr>
        </p:nvSpPr>
        <p:spPr/>
        <p:txBody>
          <a:bodyPr/>
          <a:lstStyle/>
          <a:p>
            <a:r>
              <a:rPr lang="en-US" sz="6000" dirty="0">
                <a:solidFill>
                  <a:schemeClr val="accent3"/>
                </a:solidFill>
                <a:latin typeface="Dosis"/>
              </a:rPr>
              <a:t>01</a:t>
            </a:r>
            <a:r>
              <a:rPr lang="en-US" sz="6000" dirty="0">
                <a:latin typeface="Dosis"/>
              </a:rPr>
              <a:t> </a:t>
            </a:r>
            <a:r>
              <a:rPr lang="en-US" sz="6000" dirty="0" err="1">
                <a:latin typeface="Dosis"/>
              </a:rPr>
              <a:t>BackGround</a:t>
            </a:r>
            <a:endParaRPr lang="en-US" sz="6000" dirty="0">
              <a:latin typeface="Dosis"/>
            </a:endParaRPr>
          </a:p>
        </p:txBody>
      </p:sp>
      <p:pic>
        <p:nvPicPr>
          <p:cNvPr id="6" name="Picture 6" descr="Icon&#10;&#10;Description automatically generated">
            <a:extLst>
              <a:ext uri="{FF2B5EF4-FFF2-40B4-BE49-F238E27FC236}">
                <a16:creationId xmlns:a16="http://schemas.microsoft.com/office/drawing/2014/main" id="{55D07134-0C99-4223-8DBA-73A463FE7C7E}"/>
              </a:ext>
            </a:extLst>
          </p:cNvPr>
          <p:cNvPicPr>
            <a:picLocks noChangeAspect="1"/>
          </p:cNvPicPr>
          <p:nvPr/>
        </p:nvPicPr>
        <p:blipFill>
          <a:blip r:embed="rId3"/>
          <a:stretch>
            <a:fillRect/>
          </a:stretch>
        </p:blipFill>
        <p:spPr>
          <a:xfrm>
            <a:off x="7437582" y="3433863"/>
            <a:ext cx="4070927" cy="3107548"/>
          </a:xfrm>
          <a:prstGeom prst="rect">
            <a:avLst/>
          </a:prstGeom>
        </p:spPr>
      </p:pic>
    </p:spTree>
    <p:extLst>
      <p:ext uri="{BB962C8B-B14F-4D97-AF65-F5344CB8AC3E}">
        <p14:creationId xmlns:p14="http://schemas.microsoft.com/office/powerpoint/2010/main" val="4217770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1AA220A-BECD-4982-8EE1-C4E8F462B547}"/>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pic>
        <p:nvPicPr>
          <p:cNvPr id="10" name="Picture 10" descr="A picture containing diagram&#10;&#10;Description automatically generated">
            <a:extLst>
              <a:ext uri="{FF2B5EF4-FFF2-40B4-BE49-F238E27FC236}">
                <a16:creationId xmlns:a16="http://schemas.microsoft.com/office/drawing/2014/main" id="{6669A90D-8797-4E49-8D5F-6F64607E1E63}"/>
              </a:ext>
            </a:extLst>
          </p:cNvPr>
          <p:cNvPicPr>
            <a:picLocks noChangeAspect="1"/>
          </p:cNvPicPr>
          <p:nvPr/>
        </p:nvPicPr>
        <p:blipFill rotWithShape="1">
          <a:blip r:embed="rId3"/>
          <a:srcRect t="4203"/>
          <a:stretch/>
        </p:blipFill>
        <p:spPr>
          <a:xfrm>
            <a:off x="772310" y="226249"/>
            <a:ext cx="10797212" cy="6233036"/>
          </a:xfrm>
          <a:prstGeom prst="rect">
            <a:avLst/>
          </a:prstGeom>
        </p:spPr>
      </p:pic>
    </p:spTree>
    <p:extLst>
      <p:ext uri="{BB962C8B-B14F-4D97-AF65-F5344CB8AC3E}">
        <p14:creationId xmlns:p14="http://schemas.microsoft.com/office/powerpoint/2010/main" val="3534041316"/>
      </p:ext>
    </p:extLst>
  </p:cSld>
  <p:clrMapOvr>
    <a:masterClrMapping/>
  </p:clrMapOvr>
  <p:extLst>
    <p:ext uri="{6950BFC3-D8DA-4A85-94F7-54DA5524770B}">
      <p188:commentRel xmlns:p188="http://schemas.microsoft.com/office/powerpoint/2018/8/main" xmlns="" r:id="rId4"/>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9D77B75-0B86-4868-8915-98CA5E183208}"/>
              </a:ext>
            </a:extLst>
          </p:cNvPr>
          <p:cNvSpPr>
            <a:spLocks noGrp="1"/>
          </p:cNvSpPr>
          <p:nvPr>
            <p:ph type="body" sz="quarter" idx="10"/>
          </p:nvPr>
        </p:nvSpPr>
        <p:spPr/>
        <p:txBody>
          <a:bodyPr/>
          <a:lstStyle/>
          <a:p>
            <a:r>
              <a:rPr lang="en-US" dirty="0">
                <a:latin typeface="Dosis"/>
              </a:rPr>
              <a:t>The Social Innovation Partnership </a:t>
            </a:r>
            <a:endParaRPr lang="en-US" dirty="0"/>
          </a:p>
        </p:txBody>
      </p:sp>
      <p:sp>
        <p:nvSpPr>
          <p:cNvPr id="5" name="TextBox 4">
            <a:extLst>
              <a:ext uri="{FF2B5EF4-FFF2-40B4-BE49-F238E27FC236}">
                <a16:creationId xmlns:a16="http://schemas.microsoft.com/office/drawing/2014/main" id="{FA3F763A-FF00-43B9-8115-BE6F1A40D388}"/>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
        <p:nvSpPr>
          <p:cNvPr id="4" name="TextBox 3">
            <a:extLst>
              <a:ext uri="{FF2B5EF4-FFF2-40B4-BE49-F238E27FC236}">
                <a16:creationId xmlns:a16="http://schemas.microsoft.com/office/drawing/2014/main" id="{CEEC10BF-4F94-4162-BAAE-D0B0CECC5430}"/>
              </a:ext>
            </a:extLst>
          </p:cNvPr>
          <p:cNvSpPr txBox="1"/>
          <p:nvPr/>
        </p:nvSpPr>
        <p:spPr>
          <a:xfrm>
            <a:off x="639741" y="2592663"/>
            <a:ext cx="4945691" cy="36009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000" dirty="0">
              <a:latin typeface="Arial"/>
              <a:ea typeface="+mn-lt"/>
              <a:cs typeface="+mn-lt"/>
            </a:endParaRPr>
          </a:p>
          <a:p>
            <a:r>
              <a:rPr lang="en-US" sz="2000" dirty="0">
                <a:latin typeface="Arial"/>
                <a:ea typeface="+mn-lt"/>
                <a:cs typeface="+mn-lt"/>
              </a:rPr>
              <a:t>TSIP's approach to research, learning and evaluation:</a:t>
            </a:r>
            <a:endParaRPr lang="en-US">
              <a:cs typeface="Calibri"/>
            </a:endParaRPr>
          </a:p>
          <a:p>
            <a:endParaRPr lang="en-US" sz="2000" dirty="0">
              <a:latin typeface="Arial"/>
              <a:ea typeface="+mn-lt"/>
              <a:cs typeface="+mn-lt"/>
            </a:endParaRPr>
          </a:p>
          <a:p>
            <a:pPr marL="514350" indent="-514350">
              <a:buFont typeface="Arial"/>
              <a:buChar char="•"/>
            </a:pPr>
            <a:r>
              <a:rPr lang="en-US" sz="2000" dirty="0">
                <a:latin typeface="Arial"/>
                <a:ea typeface="+mn-lt"/>
                <a:cs typeface="+mn-lt"/>
              </a:rPr>
              <a:t>INCLUSIVE</a:t>
            </a:r>
            <a:endParaRPr lang="en-US" sz="2000">
              <a:latin typeface="Arial"/>
              <a:cs typeface="Calibri"/>
            </a:endParaRPr>
          </a:p>
          <a:p>
            <a:pPr marL="514350" indent="-514350">
              <a:buFont typeface="Arial"/>
              <a:buChar char="•"/>
            </a:pPr>
            <a:r>
              <a:rPr lang="en-US" sz="2000" dirty="0">
                <a:latin typeface="Arial"/>
                <a:ea typeface="+mn-lt"/>
                <a:cs typeface="+mn-lt"/>
              </a:rPr>
              <a:t>ENABLING</a:t>
            </a:r>
            <a:endParaRPr lang="en-US" sz="2000">
              <a:latin typeface="Arial"/>
              <a:cs typeface="Calibri"/>
            </a:endParaRPr>
          </a:p>
          <a:p>
            <a:pPr marL="514350" indent="-514350">
              <a:buFont typeface="Arial"/>
              <a:buChar char="•"/>
            </a:pPr>
            <a:r>
              <a:rPr lang="en-US" sz="2000" dirty="0">
                <a:latin typeface="Arial"/>
                <a:ea typeface="+mn-lt"/>
                <a:cs typeface="+mn-lt"/>
              </a:rPr>
              <a:t>PEOPLE-CENTRED</a:t>
            </a:r>
            <a:endParaRPr lang="en-US" sz="2000">
              <a:latin typeface="Arial"/>
              <a:cs typeface="Calibri"/>
            </a:endParaRPr>
          </a:p>
          <a:p>
            <a:pPr marL="514350" indent="-514350">
              <a:buFont typeface="Arial"/>
              <a:buChar char="•"/>
            </a:pPr>
            <a:r>
              <a:rPr lang="en-US" sz="2000" dirty="0">
                <a:latin typeface="Arial"/>
                <a:ea typeface="+mn-lt"/>
                <a:cs typeface="+mn-lt"/>
              </a:rPr>
              <a:t>EVIDENCE-INFORMED</a:t>
            </a:r>
            <a:endParaRPr lang="en-US" sz="2000">
              <a:latin typeface="Arial"/>
              <a:cs typeface="Calibri"/>
            </a:endParaRPr>
          </a:p>
          <a:p>
            <a:pPr marL="514350" indent="-514350" algn="l">
              <a:buFont typeface="Arial"/>
              <a:buChar char="•"/>
            </a:pPr>
            <a:r>
              <a:rPr lang="en-US" sz="2000" dirty="0">
                <a:latin typeface="Arial"/>
                <a:ea typeface="+mn-lt"/>
                <a:cs typeface="+mn-lt"/>
              </a:rPr>
              <a:t>POLITICAL</a:t>
            </a:r>
          </a:p>
          <a:p>
            <a:endParaRPr lang="en-US" sz="2400" dirty="0">
              <a:ea typeface="+mn-lt"/>
              <a:cs typeface="+mn-lt"/>
            </a:endParaRPr>
          </a:p>
          <a:p>
            <a:pPr>
              <a:buFont typeface="Arial"/>
            </a:pPr>
            <a:endParaRPr lang="en-US" sz="2400" dirty="0">
              <a:cs typeface="Calibri"/>
            </a:endParaRPr>
          </a:p>
        </p:txBody>
      </p:sp>
      <p:sp>
        <p:nvSpPr>
          <p:cNvPr id="7" name="Rectangle 6">
            <a:extLst>
              <a:ext uri="{FF2B5EF4-FFF2-40B4-BE49-F238E27FC236}">
                <a16:creationId xmlns:a16="http://schemas.microsoft.com/office/drawing/2014/main" id="{8DDB87F9-F1E1-4990-A5AC-07D398E7DDCF}"/>
              </a:ext>
            </a:extLst>
          </p:cNvPr>
          <p:cNvSpPr/>
          <p:nvPr/>
        </p:nvSpPr>
        <p:spPr>
          <a:xfrm>
            <a:off x="6099845" y="2597620"/>
            <a:ext cx="5134563" cy="3588736"/>
          </a:xfrm>
          <a:prstGeom prst="rect">
            <a:avLst/>
          </a:prstGeom>
          <a:solidFill>
            <a:schemeClr val="accent4">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en-US" sz="2000" dirty="0">
              <a:latin typeface="Arial"/>
              <a:cs typeface="Calibri"/>
            </a:endParaRPr>
          </a:p>
          <a:p>
            <a:endParaRPr lang="en-US" sz="2000" dirty="0">
              <a:latin typeface="Arial"/>
              <a:ea typeface="+mn-lt"/>
              <a:cs typeface="+mn-lt"/>
            </a:endParaRPr>
          </a:p>
          <a:p>
            <a:pPr marL="342900" indent="-342900">
              <a:buFont typeface="Arial"/>
              <a:buChar char="•"/>
            </a:pPr>
            <a:endParaRPr lang="en-US" sz="1600" dirty="0">
              <a:latin typeface="Arial"/>
              <a:cs typeface="Calibri" panose="020F0502020204030204"/>
            </a:endParaRPr>
          </a:p>
        </p:txBody>
      </p:sp>
      <p:sp>
        <p:nvSpPr>
          <p:cNvPr id="3" name="TextBox 2">
            <a:extLst>
              <a:ext uri="{FF2B5EF4-FFF2-40B4-BE49-F238E27FC236}">
                <a16:creationId xmlns:a16="http://schemas.microsoft.com/office/drawing/2014/main" id="{1D6839C1-2AD3-4CE7-9110-7FAF9D73092D}"/>
              </a:ext>
            </a:extLst>
          </p:cNvPr>
          <p:cNvSpPr txBox="1"/>
          <p:nvPr/>
        </p:nvSpPr>
        <p:spPr>
          <a:xfrm>
            <a:off x="6398491" y="2438400"/>
            <a:ext cx="4544290" cy="28315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000" dirty="0">
              <a:solidFill>
                <a:schemeClr val="tx2">
                  <a:lumMod val="75000"/>
                  <a:lumOff val="25000"/>
                </a:schemeClr>
              </a:solidFill>
              <a:latin typeface="Arial"/>
              <a:cs typeface="Calibri"/>
            </a:endParaRPr>
          </a:p>
          <a:p>
            <a:r>
              <a:rPr lang="en-US" sz="2000" dirty="0">
                <a:solidFill>
                  <a:schemeClr val="bg1"/>
                </a:solidFill>
                <a:latin typeface="Arial"/>
                <a:cs typeface="Calibri"/>
              </a:rPr>
              <a:t>TSIP's Core Values:</a:t>
            </a:r>
            <a:endParaRPr lang="en-US" dirty="0">
              <a:solidFill>
                <a:schemeClr val="bg1"/>
              </a:solidFill>
              <a:cs typeface="Calibri"/>
            </a:endParaRPr>
          </a:p>
          <a:p>
            <a:endParaRPr lang="en-US" dirty="0">
              <a:solidFill>
                <a:srgbClr val="2E2E2C"/>
              </a:solidFill>
              <a:latin typeface="Calibri"/>
              <a:cs typeface="Calibri"/>
            </a:endParaRPr>
          </a:p>
          <a:p>
            <a:endParaRPr lang="en-US" sz="2000" dirty="0">
              <a:solidFill>
                <a:srgbClr val="2E2E2C"/>
              </a:solidFill>
              <a:latin typeface="Calibri"/>
              <a:cs typeface="Calibri"/>
            </a:endParaRPr>
          </a:p>
          <a:p>
            <a:pPr marL="285750" indent="-285750">
              <a:buFont typeface="Arial"/>
              <a:buChar char="•"/>
            </a:pPr>
            <a:r>
              <a:rPr lang="en-US" sz="2000" dirty="0">
                <a:solidFill>
                  <a:schemeClr val="bg1"/>
                </a:solidFill>
                <a:latin typeface="Arial"/>
                <a:cs typeface="Calibri"/>
              </a:rPr>
              <a:t>DIVERSITY</a:t>
            </a:r>
          </a:p>
          <a:p>
            <a:pPr marL="285750" indent="-285750">
              <a:buFont typeface="Arial"/>
              <a:buChar char="•"/>
            </a:pPr>
            <a:r>
              <a:rPr lang="en-US" sz="2000" dirty="0">
                <a:solidFill>
                  <a:schemeClr val="bg1"/>
                </a:solidFill>
                <a:latin typeface="Arial"/>
                <a:cs typeface="Calibri"/>
              </a:rPr>
              <a:t>EMPATHY</a:t>
            </a:r>
          </a:p>
          <a:p>
            <a:pPr marL="285750" indent="-285750">
              <a:buFont typeface="Arial"/>
              <a:buChar char="•"/>
            </a:pPr>
            <a:r>
              <a:rPr lang="en-US" sz="2000" dirty="0">
                <a:solidFill>
                  <a:schemeClr val="bg1"/>
                </a:solidFill>
                <a:latin typeface="Arial"/>
                <a:cs typeface="Calibri"/>
              </a:rPr>
              <a:t>CREATIVITY</a:t>
            </a:r>
          </a:p>
          <a:p>
            <a:pPr marL="285750" indent="-285750">
              <a:buFont typeface="Arial"/>
              <a:buChar char="•"/>
            </a:pPr>
            <a:r>
              <a:rPr lang="en-US" sz="2000" dirty="0">
                <a:solidFill>
                  <a:schemeClr val="bg1"/>
                </a:solidFill>
                <a:latin typeface="Arial"/>
                <a:cs typeface="Calibri"/>
              </a:rPr>
              <a:t>COLLABORATION</a:t>
            </a:r>
          </a:p>
          <a:p>
            <a:pPr marL="285750" indent="-285750">
              <a:buFont typeface="Arial"/>
              <a:buChar char="•"/>
            </a:pPr>
            <a:r>
              <a:rPr lang="en-US" sz="2000" dirty="0">
                <a:solidFill>
                  <a:schemeClr val="bg1"/>
                </a:solidFill>
                <a:latin typeface="Arial"/>
                <a:cs typeface="Calibri"/>
              </a:rPr>
              <a:t>IMPACT</a:t>
            </a:r>
          </a:p>
        </p:txBody>
      </p:sp>
      <p:sp>
        <p:nvSpPr>
          <p:cNvPr id="6" name="TextBox 5">
            <a:extLst>
              <a:ext uri="{FF2B5EF4-FFF2-40B4-BE49-F238E27FC236}">
                <a16:creationId xmlns:a16="http://schemas.microsoft.com/office/drawing/2014/main" id="{1742C1A6-8A54-411C-A42B-096879B57436}"/>
              </a:ext>
            </a:extLst>
          </p:cNvPr>
          <p:cNvSpPr txBox="1"/>
          <p:nvPr/>
        </p:nvSpPr>
        <p:spPr>
          <a:xfrm>
            <a:off x="643061" y="1715366"/>
            <a:ext cx="8110412"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cap="all" dirty="0">
                <a:latin typeface="Arial"/>
                <a:cs typeface="Arial"/>
              </a:rPr>
              <a:t>"WE WORK WITH ORGANISATIONS WHO ARE TRYING TO DO GOOD, TO DO BETTER"</a:t>
            </a:r>
            <a:endParaRPr lang="en-US" dirty="0">
              <a:latin typeface="Arial"/>
              <a:cs typeface="Arial"/>
            </a:endParaRPr>
          </a:p>
          <a:p>
            <a:pPr algn="l"/>
            <a:endParaRPr lang="en-US" dirty="0">
              <a:cs typeface="Calibri"/>
            </a:endParaRPr>
          </a:p>
        </p:txBody>
      </p:sp>
    </p:spTree>
    <p:extLst>
      <p:ext uri="{BB962C8B-B14F-4D97-AF65-F5344CB8AC3E}">
        <p14:creationId xmlns:p14="http://schemas.microsoft.com/office/powerpoint/2010/main" val="2534364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9D77B75-0B86-4868-8915-98CA5E183208}"/>
              </a:ext>
            </a:extLst>
          </p:cNvPr>
          <p:cNvSpPr>
            <a:spLocks noGrp="1"/>
          </p:cNvSpPr>
          <p:nvPr>
            <p:ph type="body" sz="quarter" idx="10"/>
          </p:nvPr>
        </p:nvSpPr>
        <p:spPr/>
        <p:txBody>
          <a:bodyPr>
            <a:normAutofit fontScale="77500" lnSpcReduction="20000"/>
          </a:bodyPr>
          <a:lstStyle/>
          <a:p>
            <a:r>
              <a:rPr lang="en-US" dirty="0">
                <a:latin typeface="Dosis"/>
              </a:rPr>
              <a:t>The following are some of the companies and clients TSIP HAVE </a:t>
            </a:r>
            <a:r>
              <a:rPr lang="en-US" dirty="0" err="1">
                <a:latin typeface="Dosis"/>
              </a:rPr>
              <a:t>workED</a:t>
            </a:r>
            <a:r>
              <a:rPr lang="en-US" dirty="0">
                <a:latin typeface="Dosis"/>
              </a:rPr>
              <a:t> with:</a:t>
            </a:r>
            <a:endParaRPr lang="en-US" dirty="0"/>
          </a:p>
        </p:txBody>
      </p:sp>
      <p:sp>
        <p:nvSpPr>
          <p:cNvPr id="5" name="TextBox 4">
            <a:extLst>
              <a:ext uri="{FF2B5EF4-FFF2-40B4-BE49-F238E27FC236}">
                <a16:creationId xmlns:a16="http://schemas.microsoft.com/office/drawing/2014/main" id="{FA3F763A-FF00-43B9-8115-BE6F1A40D388}"/>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
        <p:nvSpPr>
          <p:cNvPr id="3" name="TextBox 2">
            <a:extLst>
              <a:ext uri="{FF2B5EF4-FFF2-40B4-BE49-F238E27FC236}">
                <a16:creationId xmlns:a16="http://schemas.microsoft.com/office/drawing/2014/main" id="{14A0B118-C213-4A4F-AEE0-87891475AD88}"/>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pic>
        <p:nvPicPr>
          <p:cNvPr id="4" name="Picture 5" descr="Logo, company name&#10;&#10;Description automatically generated">
            <a:extLst>
              <a:ext uri="{FF2B5EF4-FFF2-40B4-BE49-F238E27FC236}">
                <a16:creationId xmlns:a16="http://schemas.microsoft.com/office/drawing/2014/main" id="{94D31100-B491-41E5-AB0A-DEEDEC92B14C}"/>
              </a:ext>
            </a:extLst>
          </p:cNvPr>
          <p:cNvPicPr>
            <a:picLocks noChangeAspect="1"/>
          </p:cNvPicPr>
          <p:nvPr/>
        </p:nvPicPr>
        <p:blipFill>
          <a:blip r:embed="rId3"/>
          <a:stretch>
            <a:fillRect/>
          </a:stretch>
        </p:blipFill>
        <p:spPr>
          <a:xfrm>
            <a:off x="2393775" y="1668231"/>
            <a:ext cx="7725843" cy="4568534"/>
          </a:xfrm>
          <a:prstGeom prst="rect">
            <a:avLst/>
          </a:prstGeom>
        </p:spPr>
      </p:pic>
    </p:spTree>
    <p:extLst>
      <p:ext uri="{BB962C8B-B14F-4D97-AF65-F5344CB8AC3E}">
        <p14:creationId xmlns:p14="http://schemas.microsoft.com/office/powerpoint/2010/main" val="640001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Timeline&#10;&#10;Description automatically generated">
            <a:extLst>
              <a:ext uri="{FF2B5EF4-FFF2-40B4-BE49-F238E27FC236}">
                <a16:creationId xmlns:a16="http://schemas.microsoft.com/office/drawing/2014/main" id="{6282E681-218B-4210-B816-492A5D854838}"/>
              </a:ext>
            </a:extLst>
          </p:cNvPr>
          <p:cNvPicPr>
            <a:picLocks noChangeAspect="1"/>
          </p:cNvPicPr>
          <p:nvPr/>
        </p:nvPicPr>
        <p:blipFill>
          <a:blip r:embed="rId3"/>
          <a:stretch>
            <a:fillRect/>
          </a:stretch>
        </p:blipFill>
        <p:spPr>
          <a:xfrm>
            <a:off x="643003" y="165631"/>
            <a:ext cx="10707665" cy="6359723"/>
          </a:xfrm>
          <a:prstGeom prst="rect">
            <a:avLst/>
          </a:prstGeom>
        </p:spPr>
      </p:pic>
      <p:sp>
        <p:nvSpPr>
          <p:cNvPr id="2" name="Text Placeholder 1">
            <a:extLst>
              <a:ext uri="{FF2B5EF4-FFF2-40B4-BE49-F238E27FC236}">
                <a16:creationId xmlns:a16="http://schemas.microsoft.com/office/drawing/2014/main" id="{D5214AC7-157A-4631-8102-AA36DBDE94DE}"/>
              </a:ext>
            </a:extLst>
          </p:cNvPr>
          <p:cNvSpPr>
            <a:spLocks noGrp="1"/>
          </p:cNvSpPr>
          <p:nvPr>
            <p:ph type="body" sz="quarter" idx="4294967295"/>
          </p:nvPr>
        </p:nvSpPr>
        <p:spPr>
          <a:xfrm>
            <a:off x="229643" y="213921"/>
            <a:ext cx="11017250" cy="750887"/>
          </a:xfrm>
        </p:spPr>
        <p:txBody>
          <a:bodyPr vert="horz" lIns="91440" tIns="45720" rIns="91440" bIns="45720" rtlCol="0" anchor="t">
            <a:normAutofit/>
          </a:bodyPr>
          <a:lstStyle/>
          <a:p>
            <a:pPr marL="0" indent="0">
              <a:buNone/>
            </a:pPr>
            <a:r>
              <a:rPr lang="en-US" sz="3200" dirty="0">
                <a:latin typeface="Dosis"/>
              </a:rPr>
              <a:t>  </a:t>
            </a:r>
            <a:r>
              <a:rPr lang="en-US" sz="3200" b="1" dirty="0">
                <a:latin typeface="Dosis"/>
              </a:rPr>
              <a:t>   TSIP's story :</a:t>
            </a:r>
            <a:endParaRPr lang="en-US" sz="3200" b="1" dirty="0">
              <a:cs typeface="Calibri" panose="020F0502020204030204"/>
            </a:endParaRPr>
          </a:p>
        </p:txBody>
      </p:sp>
    </p:spTree>
    <p:extLst>
      <p:ext uri="{BB962C8B-B14F-4D97-AF65-F5344CB8AC3E}">
        <p14:creationId xmlns:p14="http://schemas.microsoft.com/office/powerpoint/2010/main" val="1577394294"/>
      </p:ext>
    </p:extLst>
  </p:cSld>
  <p:clrMapOvr>
    <a:masterClrMapping/>
  </p:clrMapOvr>
  <p:extLst>
    <p:ext uri="{6950BFC3-D8DA-4A85-94F7-54DA5524770B}">
      <p188:commentRel xmlns:p188="http://schemas.microsoft.com/office/powerpoint/2018/8/main" xmlns="" r:id="rId4"/>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228035E-3348-4C45-8EF9-928BBD55B6B5}"/>
              </a:ext>
            </a:extLst>
          </p:cNvPr>
          <p:cNvSpPr>
            <a:spLocks noGrp="1"/>
          </p:cNvSpPr>
          <p:nvPr>
            <p:ph type="body" sz="quarter" idx="10"/>
          </p:nvPr>
        </p:nvSpPr>
        <p:spPr/>
        <p:txBody>
          <a:bodyPr>
            <a:normAutofit/>
          </a:bodyPr>
          <a:lstStyle/>
          <a:p>
            <a:r>
              <a:rPr lang="en-US" sz="6000" dirty="0">
                <a:solidFill>
                  <a:schemeClr val="accent6"/>
                </a:solidFill>
                <a:latin typeface="Dosis"/>
              </a:rPr>
              <a:t>02:</a:t>
            </a:r>
            <a:r>
              <a:rPr lang="en-US" sz="6000" dirty="0">
                <a:latin typeface="Dosis"/>
              </a:rPr>
              <a:t> </a:t>
            </a:r>
            <a:r>
              <a:rPr lang="en-US" sz="6000" b="0" dirty="0">
                <a:latin typeface="Dosis-Medium"/>
              </a:rPr>
              <a:t>AIMS</a:t>
            </a:r>
            <a:endParaRPr lang="en-US" sz="6000" b="0" dirty="0">
              <a:latin typeface="Dosis-Medium" panose="02010503020202060003" pitchFamily="2" charset="77"/>
            </a:endParaRPr>
          </a:p>
        </p:txBody>
      </p:sp>
    </p:spTree>
    <p:extLst>
      <p:ext uri="{BB962C8B-B14F-4D97-AF65-F5344CB8AC3E}">
        <p14:creationId xmlns:p14="http://schemas.microsoft.com/office/powerpoint/2010/main" val="226277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77B0251-B766-4473-8503-A9AD28AC6BA1}"/>
              </a:ext>
            </a:extLst>
          </p:cNvPr>
          <p:cNvSpPr>
            <a:spLocks noGrp="1"/>
          </p:cNvSpPr>
          <p:nvPr>
            <p:ph type="body" sz="quarter" idx="10"/>
          </p:nvPr>
        </p:nvSpPr>
        <p:spPr/>
        <p:txBody>
          <a:bodyPr/>
          <a:lstStyle/>
          <a:p>
            <a:r>
              <a:rPr lang="en-US" dirty="0">
                <a:solidFill>
                  <a:schemeClr val="accent1"/>
                </a:solidFill>
                <a:latin typeface="Dosis"/>
              </a:rPr>
              <a:t>AIMS</a:t>
            </a:r>
            <a:endParaRPr lang="en-US" b="0" dirty="0">
              <a:solidFill>
                <a:schemeClr val="accent1"/>
              </a:solidFill>
            </a:endParaRPr>
          </a:p>
        </p:txBody>
      </p:sp>
      <p:sp>
        <p:nvSpPr>
          <p:cNvPr id="3" name="Text Placeholder 2">
            <a:extLst>
              <a:ext uri="{FF2B5EF4-FFF2-40B4-BE49-F238E27FC236}">
                <a16:creationId xmlns:a16="http://schemas.microsoft.com/office/drawing/2014/main" id="{A6587A22-A529-4952-9886-094D2A93549D}"/>
              </a:ext>
            </a:extLst>
          </p:cNvPr>
          <p:cNvSpPr>
            <a:spLocks noGrp="1"/>
          </p:cNvSpPr>
          <p:nvPr>
            <p:ph type="body" sz="quarter" idx="11"/>
          </p:nvPr>
        </p:nvSpPr>
        <p:spPr>
          <a:xfrm>
            <a:off x="587374" y="1989138"/>
            <a:ext cx="6564643" cy="4248150"/>
          </a:xfrm>
        </p:spPr>
        <p:txBody>
          <a:bodyPr vert="horz" lIns="91440" tIns="45720" rIns="91440" bIns="45720" rtlCol="0" anchor="t">
            <a:normAutofit/>
          </a:bodyPr>
          <a:lstStyle/>
          <a:p>
            <a:pPr marL="342900" indent="-342900">
              <a:buChar char="•"/>
            </a:pPr>
            <a:r>
              <a:rPr lang="en-US" dirty="0">
                <a:solidFill>
                  <a:schemeClr val="bg1"/>
                </a:solidFill>
                <a:latin typeface="Arial"/>
                <a:cs typeface="Arial"/>
              </a:rPr>
              <a:t>This evaluation seeks to highlight what TSIP are doing well, as well as to see the current limitations and barriers to creating social change. </a:t>
            </a:r>
          </a:p>
          <a:p>
            <a:pPr marL="342900" indent="-342900">
              <a:buChar char="•"/>
            </a:pPr>
            <a:r>
              <a:rPr lang="en-US" dirty="0">
                <a:solidFill>
                  <a:schemeClr val="bg1"/>
                </a:solidFill>
                <a:latin typeface="Arial"/>
                <a:cs typeface="Arial"/>
              </a:rPr>
              <a:t>We have taken a people-led approach, using qualitative data, in order to capture nuance and depth in our report.</a:t>
            </a:r>
          </a:p>
          <a:p>
            <a:pPr marL="342900" indent="-342900">
              <a:buChar char="•"/>
            </a:pPr>
            <a:r>
              <a:rPr lang="en-US" dirty="0">
                <a:solidFill>
                  <a:schemeClr val="bg1"/>
                </a:solidFill>
                <a:latin typeface="Arial"/>
                <a:cs typeface="Arial"/>
              </a:rPr>
              <a:t>We highlight to TSIP what they should sustain, discard and create to make the most social impact.</a:t>
            </a:r>
          </a:p>
        </p:txBody>
      </p:sp>
      <p:sp>
        <p:nvSpPr>
          <p:cNvPr id="4" name="Text Placeholder 3">
            <a:extLst>
              <a:ext uri="{FF2B5EF4-FFF2-40B4-BE49-F238E27FC236}">
                <a16:creationId xmlns:a16="http://schemas.microsoft.com/office/drawing/2014/main" id="{43E60224-63BC-4D73-8E1A-DB2A2CDDAF93}"/>
              </a:ext>
            </a:extLst>
          </p:cNvPr>
          <p:cNvSpPr>
            <a:spLocks noGrp="1"/>
          </p:cNvSpPr>
          <p:nvPr>
            <p:ph type="body" sz="quarter" idx="12"/>
          </p:nvPr>
        </p:nvSpPr>
        <p:spPr>
          <a:xfrm>
            <a:off x="6209319" y="2093522"/>
            <a:ext cx="5241925" cy="4248150"/>
          </a:xfrm>
        </p:spPr>
        <p:txBody>
          <a:bodyPr vert="horz" lIns="91440" tIns="45720" rIns="91440" bIns="45720" rtlCol="0" anchor="t">
            <a:normAutofit/>
          </a:bodyPr>
          <a:lstStyle/>
          <a:p>
            <a:pPr marL="342900" indent="-342900">
              <a:buChar char="•"/>
            </a:pPr>
            <a:endParaRPr lang="en-US" dirty="0">
              <a:cs typeface="Arial" panose="020B0604020202020204" pitchFamily="34" charset="0"/>
            </a:endParaRPr>
          </a:p>
          <a:p>
            <a:pPr marL="342900" indent="-342900">
              <a:buChar char="•"/>
            </a:pPr>
            <a:endParaRPr lang="en-US">
              <a:latin typeface="Arial"/>
              <a:cs typeface="Arial"/>
            </a:endParaRPr>
          </a:p>
        </p:txBody>
      </p:sp>
      <p:sp>
        <p:nvSpPr>
          <p:cNvPr id="6" name="TextBox 5">
            <a:extLst>
              <a:ext uri="{FF2B5EF4-FFF2-40B4-BE49-F238E27FC236}">
                <a16:creationId xmlns:a16="http://schemas.microsoft.com/office/drawing/2014/main" id="{A9D51951-B3A5-4904-899E-73A2ACE58D1B}"/>
              </a:ext>
            </a:extLst>
          </p:cNvPr>
          <p:cNvSpPr txBox="1"/>
          <p:nvPr/>
        </p:nvSpPr>
        <p:spPr>
          <a:xfrm>
            <a:off x="5716044" y="6488482"/>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cs typeface="Calibri"/>
            </a:endParaRPr>
          </a:p>
        </p:txBody>
      </p:sp>
      <p:pic>
        <p:nvPicPr>
          <p:cNvPr id="5" name="Picture 6">
            <a:extLst>
              <a:ext uri="{FF2B5EF4-FFF2-40B4-BE49-F238E27FC236}">
                <a16:creationId xmlns:a16="http://schemas.microsoft.com/office/drawing/2014/main" id="{F34588F6-D971-41F7-AE41-627FFEB7A584}"/>
              </a:ext>
            </a:extLst>
          </p:cNvPr>
          <p:cNvPicPr>
            <a:picLocks noChangeAspect="1"/>
          </p:cNvPicPr>
          <p:nvPr/>
        </p:nvPicPr>
        <p:blipFill>
          <a:blip r:embed="rId3"/>
          <a:stretch>
            <a:fillRect/>
          </a:stretch>
        </p:blipFill>
        <p:spPr>
          <a:xfrm>
            <a:off x="7254816" y="2092921"/>
            <a:ext cx="4942935" cy="3822349"/>
          </a:xfrm>
          <a:prstGeom prst="rect">
            <a:avLst/>
          </a:prstGeom>
        </p:spPr>
      </p:pic>
    </p:spTree>
    <p:extLst>
      <p:ext uri="{BB962C8B-B14F-4D97-AF65-F5344CB8AC3E}">
        <p14:creationId xmlns:p14="http://schemas.microsoft.com/office/powerpoint/2010/main" val="581372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228035E-3348-4C45-8EF9-928BBD55B6B5}"/>
              </a:ext>
            </a:extLst>
          </p:cNvPr>
          <p:cNvSpPr>
            <a:spLocks noGrp="1"/>
          </p:cNvSpPr>
          <p:nvPr>
            <p:ph type="body" sz="quarter" idx="10"/>
          </p:nvPr>
        </p:nvSpPr>
        <p:spPr/>
        <p:txBody>
          <a:bodyPr>
            <a:normAutofit/>
          </a:bodyPr>
          <a:lstStyle/>
          <a:p>
            <a:r>
              <a:rPr lang="en-US" sz="6000">
                <a:solidFill>
                  <a:schemeClr val="accent1"/>
                </a:solidFill>
                <a:latin typeface="Dosis"/>
              </a:rPr>
              <a:t>03</a:t>
            </a:r>
            <a:r>
              <a:rPr lang="en-US" sz="6000" b="0">
                <a:latin typeface="Dosis-Medium"/>
              </a:rPr>
              <a:t>METHOD</a:t>
            </a:r>
            <a:endParaRPr lang="en-US" sz="6000" b="0" dirty="0">
              <a:latin typeface="Dosis-Medium" panose="02010503020202060003" pitchFamily="2" charset="77"/>
            </a:endParaRPr>
          </a:p>
        </p:txBody>
      </p:sp>
      <p:pic>
        <p:nvPicPr>
          <p:cNvPr id="3" name="Picture 3" descr="Icon&#10;&#10;Description automatically generated">
            <a:extLst>
              <a:ext uri="{FF2B5EF4-FFF2-40B4-BE49-F238E27FC236}">
                <a16:creationId xmlns:a16="http://schemas.microsoft.com/office/drawing/2014/main" id="{DC062B94-6697-4AE1-92C1-0D2FCF947B59}"/>
              </a:ext>
            </a:extLst>
          </p:cNvPr>
          <p:cNvPicPr>
            <a:picLocks noChangeAspect="1"/>
          </p:cNvPicPr>
          <p:nvPr/>
        </p:nvPicPr>
        <p:blipFill>
          <a:blip r:embed="rId3"/>
          <a:stretch>
            <a:fillRect/>
          </a:stretch>
        </p:blipFill>
        <p:spPr>
          <a:xfrm>
            <a:off x="6906491" y="1337018"/>
            <a:ext cx="5283200" cy="5523237"/>
          </a:xfrm>
          <a:prstGeom prst="rect">
            <a:avLst/>
          </a:prstGeom>
        </p:spPr>
      </p:pic>
    </p:spTree>
    <p:extLst>
      <p:ext uri="{BB962C8B-B14F-4D97-AF65-F5344CB8AC3E}">
        <p14:creationId xmlns:p14="http://schemas.microsoft.com/office/powerpoint/2010/main" val="1226179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95ECB3-6348-D34C-B04F-1C6B22028F04}"/>
              </a:ext>
            </a:extLst>
          </p:cNvPr>
          <p:cNvSpPr>
            <a:spLocks noGrp="1"/>
          </p:cNvSpPr>
          <p:nvPr>
            <p:ph type="body" sz="quarter" idx="10"/>
          </p:nvPr>
        </p:nvSpPr>
        <p:spPr/>
        <p:txBody>
          <a:bodyPr>
            <a:normAutofit/>
          </a:bodyPr>
          <a:lstStyle/>
          <a:p>
            <a:r>
              <a:rPr lang="en-US" sz="4000" dirty="0">
                <a:solidFill>
                  <a:schemeClr val="accent6"/>
                </a:solidFill>
                <a:latin typeface="Dosis"/>
              </a:rPr>
              <a:t>Key Questions we asked:</a:t>
            </a:r>
          </a:p>
        </p:txBody>
      </p:sp>
      <p:sp>
        <p:nvSpPr>
          <p:cNvPr id="3" name="Text Placeholder 2">
            <a:extLst>
              <a:ext uri="{FF2B5EF4-FFF2-40B4-BE49-F238E27FC236}">
                <a16:creationId xmlns:a16="http://schemas.microsoft.com/office/drawing/2014/main" id="{0153D40F-AF52-9B4D-BC02-6B8D3AA3BA34}"/>
              </a:ext>
            </a:extLst>
          </p:cNvPr>
          <p:cNvSpPr>
            <a:spLocks noGrp="1"/>
          </p:cNvSpPr>
          <p:nvPr>
            <p:ph type="body" sz="quarter" idx="11"/>
          </p:nvPr>
        </p:nvSpPr>
        <p:spPr>
          <a:xfrm>
            <a:off x="601751" y="1931629"/>
            <a:ext cx="10988930" cy="4248150"/>
          </a:xfrm>
        </p:spPr>
        <p:txBody>
          <a:bodyPr vert="horz" lIns="91440" tIns="45720" rIns="91440" bIns="45720" rtlCol="0" anchor="t">
            <a:noAutofit/>
          </a:bodyPr>
          <a:lstStyle/>
          <a:p>
            <a:pPr fontAlgn="base"/>
            <a:r>
              <a:rPr lang="en-US" sz="3200" b="1" dirty="0">
                <a:solidFill>
                  <a:schemeClr val="bg1"/>
                </a:solidFill>
                <a:latin typeface="Dosis"/>
                <a:cs typeface="Arial"/>
              </a:rPr>
              <a:t>Do TSIP's aims and objectives lead to social impact?​</a:t>
            </a:r>
          </a:p>
          <a:p>
            <a:pPr fontAlgn="base">
              <a:lnSpc>
                <a:spcPct val="100000"/>
              </a:lnSpc>
              <a:spcBef>
                <a:spcPts val="0"/>
              </a:spcBef>
            </a:pPr>
            <a:endParaRPr lang="en-US" sz="3200" b="1" dirty="0">
              <a:solidFill>
                <a:schemeClr val="bg1"/>
              </a:solidFill>
              <a:latin typeface="Dosis"/>
              <a:cs typeface="Arial"/>
            </a:endParaRPr>
          </a:p>
          <a:p>
            <a:pPr>
              <a:lnSpc>
                <a:spcPct val="100000"/>
              </a:lnSpc>
              <a:spcBef>
                <a:spcPts val="0"/>
              </a:spcBef>
            </a:pPr>
            <a:r>
              <a:rPr lang="en-US" sz="3200" b="1" dirty="0">
                <a:solidFill>
                  <a:schemeClr val="bg1"/>
                </a:solidFill>
                <a:latin typeface="Dosis"/>
                <a:cs typeface="Arial"/>
              </a:rPr>
              <a:t>How well have TSIP worked with their partner </a:t>
            </a:r>
            <a:r>
              <a:rPr lang="en-US" sz="3200" b="1" dirty="0" err="1">
                <a:solidFill>
                  <a:schemeClr val="bg1"/>
                </a:solidFill>
                <a:latin typeface="Dosis"/>
                <a:cs typeface="Arial"/>
              </a:rPr>
              <a:t>organisations</a:t>
            </a:r>
            <a:r>
              <a:rPr lang="en-US" sz="3200" b="1" dirty="0">
                <a:solidFill>
                  <a:schemeClr val="bg1"/>
                </a:solidFill>
                <a:latin typeface="Dosis"/>
                <a:cs typeface="Arial"/>
              </a:rPr>
              <a:t> to create social impact?</a:t>
            </a:r>
          </a:p>
          <a:p>
            <a:pPr fontAlgn="base"/>
            <a:r>
              <a:rPr lang="en-US" sz="3200" b="1" dirty="0">
                <a:solidFill>
                  <a:schemeClr val="bg1"/>
                </a:solidFill>
                <a:latin typeface="Dosis"/>
                <a:cs typeface="Arial"/>
              </a:rPr>
              <a:t>Have TSIP improved the quality of life and involvement of the targeted community​?</a:t>
            </a:r>
          </a:p>
          <a:p>
            <a:pPr fontAlgn="base"/>
            <a:r>
              <a:rPr lang="en-US" sz="3200" b="1" dirty="0">
                <a:solidFill>
                  <a:schemeClr val="bg1"/>
                </a:solidFill>
                <a:latin typeface="Dosis"/>
                <a:cs typeface="Arial"/>
              </a:rPr>
              <a:t>What are the future improvements/recommendations?</a:t>
            </a:r>
          </a:p>
          <a:p>
            <a:pPr marL="0" indent="0">
              <a:buNone/>
            </a:pPr>
            <a:endParaRPr lang="en-US" dirty="0">
              <a:cs typeface="Arial" panose="020B0604020202020204" pitchFamily="34" charset="0"/>
            </a:endParaRPr>
          </a:p>
        </p:txBody>
      </p:sp>
    </p:spTree>
    <p:extLst>
      <p:ext uri="{BB962C8B-B14F-4D97-AF65-F5344CB8AC3E}">
        <p14:creationId xmlns:p14="http://schemas.microsoft.com/office/powerpoint/2010/main" val="1087136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A5E0C1-B84E-4BF0-8672-8068544C9BC5}"/>
              </a:ext>
            </a:extLst>
          </p:cNvPr>
          <p:cNvSpPr>
            <a:spLocks noGrp="1"/>
          </p:cNvSpPr>
          <p:nvPr>
            <p:ph type="body" sz="quarter" idx="10"/>
          </p:nvPr>
        </p:nvSpPr>
        <p:spPr>
          <a:xfrm>
            <a:off x="487167" y="491742"/>
            <a:ext cx="11017250" cy="751478"/>
          </a:xfrm>
        </p:spPr>
        <p:txBody>
          <a:bodyPr>
            <a:normAutofit/>
          </a:bodyPr>
          <a:lstStyle/>
          <a:p>
            <a:r>
              <a:rPr lang="en-US" sz="4400" dirty="0">
                <a:solidFill>
                  <a:schemeClr val="bg1"/>
                </a:solidFill>
                <a:latin typeface="Dosis"/>
              </a:rPr>
              <a:t>CAPTURED PERCEPTIONS OF:</a:t>
            </a:r>
            <a:endParaRPr lang="en-US" dirty="0">
              <a:solidFill>
                <a:schemeClr val="bg1"/>
              </a:solidFill>
            </a:endParaRPr>
          </a:p>
        </p:txBody>
      </p:sp>
      <p:sp>
        <p:nvSpPr>
          <p:cNvPr id="3" name="Text Placeholder 2">
            <a:extLst>
              <a:ext uri="{FF2B5EF4-FFF2-40B4-BE49-F238E27FC236}">
                <a16:creationId xmlns:a16="http://schemas.microsoft.com/office/drawing/2014/main" id="{892F7927-699D-4410-B060-0141F33ABB5B}"/>
              </a:ext>
            </a:extLst>
          </p:cNvPr>
          <p:cNvSpPr>
            <a:spLocks noGrp="1"/>
          </p:cNvSpPr>
          <p:nvPr>
            <p:ph type="body" sz="quarter" idx="11"/>
          </p:nvPr>
        </p:nvSpPr>
        <p:spPr>
          <a:xfrm>
            <a:off x="320522" y="1508150"/>
            <a:ext cx="11122264" cy="4248150"/>
          </a:xfrm>
        </p:spPr>
        <p:txBody>
          <a:bodyPr vert="horz" lIns="91440" tIns="45720" rIns="91440" bIns="45720" rtlCol="0" anchor="t">
            <a:noAutofit/>
          </a:bodyPr>
          <a:lstStyle/>
          <a:p>
            <a:pPr marL="514350" indent="-514350">
              <a:buChar char="•"/>
            </a:pPr>
            <a:r>
              <a:rPr lang="en-GB" sz="3200" dirty="0">
                <a:solidFill>
                  <a:schemeClr val="bg1"/>
                </a:solidFill>
                <a:latin typeface="Dosis"/>
                <a:cs typeface="Arial"/>
              </a:rPr>
              <a:t>Representing the unrepresented </a:t>
            </a:r>
            <a:endParaRPr lang="en-US" sz="3200" dirty="0">
              <a:solidFill>
                <a:schemeClr val="bg1"/>
              </a:solidFill>
              <a:latin typeface="Dosis"/>
              <a:cs typeface="Arial"/>
            </a:endParaRPr>
          </a:p>
          <a:p>
            <a:pPr marL="514350" indent="-514350">
              <a:buChar char="•"/>
            </a:pPr>
            <a:r>
              <a:rPr lang="en-US" sz="3200" dirty="0">
                <a:solidFill>
                  <a:schemeClr val="bg1"/>
                </a:solidFill>
                <a:latin typeface="Dosis"/>
                <a:cs typeface="Arial"/>
              </a:rPr>
              <a:t>Working collaboratively </a:t>
            </a:r>
          </a:p>
          <a:p>
            <a:pPr marL="514350" indent="-514350">
              <a:buChar char="•"/>
            </a:pPr>
            <a:r>
              <a:rPr lang="en-US" sz="3200" dirty="0">
                <a:solidFill>
                  <a:schemeClr val="bg1"/>
                </a:solidFill>
                <a:latin typeface="Dosis"/>
                <a:cs typeface="Arial"/>
              </a:rPr>
              <a:t>Tackling challenging questions, societal issues, and inequalities</a:t>
            </a:r>
          </a:p>
          <a:p>
            <a:pPr marL="514350" indent="-514350">
              <a:buChar char="•"/>
            </a:pPr>
            <a:r>
              <a:rPr lang="en-GB" sz="3200" dirty="0">
                <a:solidFill>
                  <a:schemeClr val="bg1"/>
                </a:solidFill>
                <a:latin typeface="Dosis"/>
                <a:cs typeface="Arial"/>
              </a:rPr>
              <a:t>Creating opportunities and upskilling communities</a:t>
            </a:r>
          </a:p>
          <a:p>
            <a:pPr marL="514350" indent="-514350">
              <a:buChar char="•"/>
            </a:pPr>
            <a:r>
              <a:rPr lang="en-GB" sz="3200" dirty="0">
                <a:solidFill>
                  <a:schemeClr val="bg1"/>
                </a:solidFill>
                <a:latin typeface="Dosis"/>
                <a:cs typeface="Arial"/>
              </a:rPr>
              <a:t>Supporting clients in making a social impact.</a:t>
            </a:r>
          </a:p>
        </p:txBody>
      </p:sp>
      <p:cxnSp>
        <p:nvCxnSpPr>
          <p:cNvPr id="5" name="Straight Arrow Connector 4">
            <a:extLst>
              <a:ext uri="{FF2B5EF4-FFF2-40B4-BE49-F238E27FC236}">
                <a16:creationId xmlns:a16="http://schemas.microsoft.com/office/drawing/2014/main" id="{3864211A-C348-469A-AE27-9A15B1C7E273}"/>
              </a:ext>
            </a:extLst>
          </p:cNvPr>
          <p:cNvCxnSpPr/>
          <p:nvPr/>
        </p:nvCxnSpPr>
        <p:spPr>
          <a:xfrm flipV="1">
            <a:off x="646372" y="1302937"/>
            <a:ext cx="5348376" cy="1"/>
          </a:xfrm>
          <a:prstGeom prst="straightConnector1">
            <a:avLst/>
          </a:prstGeom>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277098144"/>
      </p:ext>
    </p:extLst>
  </p:cSld>
  <p:clrMapOvr>
    <a:masterClrMapping/>
  </p:clrMapOvr>
  <p:extLst>
    <p:ext uri="{6950BFC3-D8DA-4A85-94F7-54DA5524770B}">
      <p188:commentRel xmlns:p188="http://schemas.microsoft.com/office/powerpoint/2018/8/main" xmlns="" r:id="rId3"/>
    </p:ext>
  </p:extLs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Picture 9" descr="Logo, company name&#10;&#10;Description automatically generated">
            <a:extLst>
              <a:ext uri="{FF2B5EF4-FFF2-40B4-BE49-F238E27FC236}">
                <a16:creationId xmlns:a16="http://schemas.microsoft.com/office/drawing/2014/main" id="{A48FC45B-4276-48B5-AE63-5B1F28CF9FA0}"/>
              </a:ext>
            </a:extLst>
          </p:cNvPr>
          <p:cNvPicPr>
            <a:picLocks noChangeAspect="1"/>
          </p:cNvPicPr>
          <p:nvPr/>
        </p:nvPicPr>
        <p:blipFill>
          <a:blip r:embed="rId3"/>
          <a:stretch>
            <a:fillRect/>
          </a:stretch>
        </p:blipFill>
        <p:spPr>
          <a:xfrm>
            <a:off x="2309" y="-1708"/>
            <a:ext cx="12175836" cy="6861417"/>
          </a:xfrm>
          <a:prstGeom prst="rect">
            <a:avLst/>
          </a:prstGeom>
        </p:spPr>
      </p:pic>
      <p:sp>
        <p:nvSpPr>
          <p:cNvPr id="10" name="Text Placeholder 9">
            <a:extLst>
              <a:ext uri="{FF2B5EF4-FFF2-40B4-BE49-F238E27FC236}">
                <a16:creationId xmlns:a16="http://schemas.microsoft.com/office/drawing/2014/main" id="{D6888FAA-0718-49EB-9E0B-73C5FB9DDCF8}"/>
              </a:ext>
            </a:extLst>
          </p:cNvPr>
          <p:cNvSpPr>
            <a:spLocks noGrp="1"/>
          </p:cNvSpPr>
          <p:nvPr>
            <p:ph type="body" sz="quarter" idx="10"/>
          </p:nvPr>
        </p:nvSpPr>
        <p:spPr/>
        <p:txBody>
          <a:bodyPr>
            <a:noAutofit/>
          </a:bodyPr>
          <a:lstStyle/>
          <a:p>
            <a:pPr algn="ctr"/>
            <a:r>
              <a:rPr lang="en-US" sz="4800" dirty="0">
                <a:solidFill>
                  <a:schemeClr val="accent2"/>
                </a:solidFill>
                <a:latin typeface="Dosis"/>
              </a:rPr>
              <a:t>WHOM WE SPOKE TO:</a:t>
            </a:r>
            <a:endParaRPr lang="en-US" sz="4800" dirty="0">
              <a:solidFill>
                <a:schemeClr val="accent2"/>
              </a:solidFill>
            </a:endParaRPr>
          </a:p>
        </p:txBody>
      </p:sp>
      <p:sp>
        <p:nvSpPr>
          <p:cNvPr id="4" name="Rectangle 3">
            <a:extLst>
              <a:ext uri="{FF2B5EF4-FFF2-40B4-BE49-F238E27FC236}">
                <a16:creationId xmlns:a16="http://schemas.microsoft.com/office/drawing/2014/main" id="{EEC8BACD-3F82-474B-976D-B31EB76BB605}"/>
              </a:ext>
            </a:extLst>
          </p:cNvPr>
          <p:cNvSpPr/>
          <p:nvPr/>
        </p:nvSpPr>
        <p:spPr>
          <a:xfrm>
            <a:off x="9124950" y="5060950"/>
            <a:ext cx="2057400" cy="1155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EA395D0-2863-4B2D-8870-4BAA2FA3B123}"/>
              </a:ext>
            </a:extLst>
          </p:cNvPr>
          <p:cNvSpPr txBox="1"/>
          <p:nvPr/>
        </p:nvSpPr>
        <p:spPr>
          <a:xfrm>
            <a:off x="9432925" y="5254625"/>
            <a:ext cx="2743200" cy="4154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100" b="1" dirty="0">
                <a:solidFill>
                  <a:schemeClr val="accent3"/>
                </a:solidFill>
                <a:latin typeface="Dosis"/>
                <a:cs typeface="Calibri"/>
              </a:rPr>
              <a:t>Clients: 4</a:t>
            </a:r>
          </a:p>
        </p:txBody>
      </p:sp>
    </p:spTree>
    <p:extLst>
      <p:ext uri="{BB962C8B-B14F-4D97-AF65-F5344CB8AC3E}">
        <p14:creationId xmlns:p14="http://schemas.microsoft.com/office/powerpoint/2010/main" val="1504302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F5E080-D1DE-4D28-84A1-6AC051F95DE2}"/>
              </a:ext>
            </a:extLst>
          </p:cNvPr>
          <p:cNvSpPr>
            <a:spLocks noGrp="1"/>
          </p:cNvSpPr>
          <p:nvPr>
            <p:ph type="body" sz="quarter" idx="10"/>
          </p:nvPr>
        </p:nvSpPr>
        <p:spPr>
          <a:xfrm>
            <a:off x="487167" y="363230"/>
            <a:ext cx="11017250" cy="751478"/>
          </a:xfrm>
        </p:spPr>
        <p:txBody>
          <a:bodyPr/>
          <a:lstStyle/>
          <a:p>
            <a:r>
              <a:rPr lang="en-US" dirty="0">
                <a:latin typeface="Dosis"/>
              </a:rPr>
              <a:t>METHOD we used to collect data:</a:t>
            </a:r>
            <a:endParaRPr lang="en-US" dirty="0"/>
          </a:p>
        </p:txBody>
      </p:sp>
      <p:sp>
        <p:nvSpPr>
          <p:cNvPr id="3" name="Text Placeholder 2">
            <a:extLst>
              <a:ext uri="{FF2B5EF4-FFF2-40B4-BE49-F238E27FC236}">
                <a16:creationId xmlns:a16="http://schemas.microsoft.com/office/drawing/2014/main" id="{4DFBB228-A6F2-46A9-ADE6-53F0CDED5C50}"/>
              </a:ext>
            </a:extLst>
          </p:cNvPr>
          <p:cNvSpPr>
            <a:spLocks noGrp="1"/>
          </p:cNvSpPr>
          <p:nvPr>
            <p:ph type="body" sz="quarter" idx="11"/>
          </p:nvPr>
        </p:nvSpPr>
        <p:spPr/>
        <p:txBody>
          <a:bodyPr vert="horz" lIns="91440" tIns="45720" rIns="91440" bIns="45720" rtlCol="0" anchor="t">
            <a:normAutofit/>
          </a:bodyPr>
          <a:lstStyle/>
          <a:p>
            <a:endParaRPr lang="en-US" sz="3600" b="1" dirty="0">
              <a:solidFill>
                <a:schemeClr val="accent1"/>
              </a:solidFill>
              <a:latin typeface="Dosis"/>
              <a:cs typeface="Arial"/>
            </a:endParaRPr>
          </a:p>
          <a:p>
            <a:endParaRPr lang="en-US" sz="2800" b="1" dirty="0">
              <a:latin typeface="Dosis"/>
              <a:cs typeface="Arial"/>
            </a:endParaRPr>
          </a:p>
          <a:p>
            <a:endParaRPr lang="en-US" sz="2800" b="1" dirty="0">
              <a:latin typeface="Dosis"/>
              <a:cs typeface="Arial"/>
            </a:endParaRPr>
          </a:p>
        </p:txBody>
      </p:sp>
      <p:sp>
        <p:nvSpPr>
          <p:cNvPr id="4" name="Text Placeholder 3">
            <a:extLst>
              <a:ext uri="{FF2B5EF4-FFF2-40B4-BE49-F238E27FC236}">
                <a16:creationId xmlns:a16="http://schemas.microsoft.com/office/drawing/2014/main" id="{6A6A1871-8DCE-431F-9DDF-A801E4946B4F}"/>
              </a:ext>
            </a:extLst>
          </p:cNvPr>
          <p:cNvSpPr>
            <a:spLocks noGrp="1"/>
          </p:cNvSpPr>
          <p:nvPr>
            <p:ph type="body" sz="quarter" idx="12"/>
          </p:nvPr>
        </p:nvSpPr>
        <p:spPr>
          <a:xfrm>
            <a:off x="289809" y="2821856"/>
            <a:ext cx="7973883" cy="2677099"/>
          </a:xfrm>
        </p:spPr>
        <p:txBody>
          <a:bodyPr vert="horz" lIns="91440" tIns="45720" rIns="91440" bIns="45720" rtlCol="0" anchor="t">
            <a:noAutofit/>
          </a:bodyPr>
          <a:lstStyle/>
          <a:p>
            <a:r>
              <a:rPr lang="en-US" sz="2800" b="1" dirty="0">
                <a:solidFill>
                  <a:schemeClr val="accent3"/>
                </a:solidFill>
                <a:latin typeface="Dosis"/>
                <a:cs typeface="Arial"/>
              </a:rPr>
              <a:t>F</a:t>
            </a:r>
            <a:r>
              <a:rPr lang="en-US" sz="2400" b="1" dirty="0">
                <a:solidFill>
                  <a:schemeClr val="accent3"/>
                </a:solidFill>
                <a:latin typeface="Dosis"/>
                <a:cs typeface="Arial"/>
              </a:rPr>
              <a:t>ocus group</a:t>
            </a:r>
            <a:r>
              <a:rPr lang="en-US" sz="2400" b="1" dirty="0">
                <a:latin typeface="Dosis"/>
                <a:cs typeface="Arial"/>
              </a:rPr>
              <a:t>: To hear the perspectives of community researchers in a setting that promotes dialogue.</a:t>
            </a:r>
          </a:p>
          <a:p>
            <a:r>
              <a:rPr lang="en-US" sz="2400" b="1" dirty="0">
                <a:solidFill>
                  <a:schemeClr val="accent6"/>
                </a:solidFill>
                <a:latin typeface="Dosis"/>
                <a:cs typeface="Arial"/>
              </a:rPr>
              <a:t>Creative evaluation workshop:</a:t>
            </a:r>
            <a:r>
              <a:rPr lang="en-US" sz="2400" b="1" dirty="0">
                <a:latin typeface="Dosis"/>
                <a:cs typeface="Arial"/>
              </a:rPr>
              <a:t> Process for TSIP team to think through strengths and weaknesses in project work.</a:t>
            </a:r>
          </a:p>
          <a:p>
            <a:r>
              <a:rPr lang="en-US" sz="2400" b="1" dirty="0">
                <a:solidFill>
                  <a:schemeClr val="accent1"/>
                </a:solidFill>
                <a:latin typeface="Dosis"/>
                <a:cs typeface="Arial"/>
              </a:rPr>
              <a:t>Interviews: </a:t>
            </a:r>
            <a:r>
              <a:rPr lang="en-US" sz="2400" b="1" dirty="0">
                <a:latin typeface="Dosis"/>
                <a:cs typeface="Arial"/>
              </a:rPr>
              <a:t>To provide detail on how outcomes are achieved. as well as what TSIP are doing well and where they can do better.</a:t>
            </a:r>
            <a:endParaRPr lang="en-US" sz="2400" dirty="0">
              <a:cs typeface="Arial"/>
            </a:endParaRPr>
          </a:p>
        </p:txBody>
      </p:sp>
      <p:sp>
        <p:nvSpPr>
          <p:cNvPr id="6" name="TextBox 5">
            <a:extLst>
              <a:ext uri="{FF2B5EF4-FFF2-40B4-BE49-F238E27FC236}">
                <a16:creationId xmlns:a16="http://schemas.microsoft.com/office/drawing/2014/main" id="{61EEAE51-BA9D-479E-9E00-2469772CC8FA}"/>
              </a:ext>
            </a:extLst>
          </p:cNvPr>
          <p:cNvSpPr txBox="1"/>
          <p:nvPr/>
        </p:nvSpPr>
        <p:spPr>
          <a:xfrm>
            <a:off x="528182" y="1780783"/>
            <a:ext cx="1086423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800" b="1" dirty="0">
              <a:latin typeface="Dosis"/>
              <a:cs typeface="Calibri"/>
            </a:endParaRPr>
          </a:p>
        </p:txBody>
      </p:sp>
      <p:sp>
        <p:nvSpPr>
          <p:cNvPr id="7" name="Rectangle 6">
            <a:extLst>
              <a:ext uri="{FF2B5EF4-FFF2-40B4-BE49-F238E27FC236}">
                <a16:creationId xmlns:a16="http://schemas.microsoft.com/office/drawing/2014/main" id="{CE5E5F23-01C7-49EB-A48C-10773A90B16D}"/>
              </a:ext>
            </a:extLst>
          </p:cNvPr>
          <p:cNvSpPr/>
          <p:nvPr/>
        </p:nvSpPr>
        <p:spPr>
          <a:xfrm>
            <a:off x="1331612" y="1672303"/>
            <a:ext cx="9459719" cy="813067"/>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Dosis"/>
              </a:rPr>
              <a:t>PERSON-CENTRED APPROACH: ALLOWING FOR NUANCE AND FOR PEOPLE TO GIVE THEIR INSIGHTS IN CONTEXT</a:t>
            </a:r>
            <a:endParaRPr lang="en-US" sz="2400" dirty="0"/>
          </a:p>
        </p:txBody>
      </p:sp>
      <p:pic>
        <p:nvPicPr>
          <p:cNvPr id="9" name="Picture 9" descr="Icon&#10;&#10;Description automatically generated">
            <a:extLst>
              <a:ext uri="{FF2B5EF4-FFF2-40B4-BE49-F238E27FC236}">
                <a16:creationId xmlns:a16="http://schemas.microsoft.com/office/drawing/2014/main" id="{FD1DC104-F90D-4579-BFFB-EC0899513695}"/>
              </a:ext>
            </a:extLst>
          </p:cNvPr>
          <p:cNvPicPr>
            <a:picLocks noChangeAspect="1"/>
          </p:cNvPicPr>
          <p:nvPr/>
        </p:nvPicPr>
        <p:blipFill>
          <a:blip r:embed="rId3"/>
          <a:stretch>
            <a:fillRect/>
          </a:stretch>
        </p:blipFill>
        <p:spPr>
          <a:xfrm>
            <a:off x="8264768" y="3053862"/>
            <a:ext cx="3657600" cy="3634153"/>
          </a:xfrm>
          <a:prstGeom prst="rect">
            <a:avLst/>
          </a:prstGeom>
        </p:spPr>
      </p:pic>
    </p:spTree>
    <p:extLst>
      <p:ext uri="{BB962C8B-B14F-4D97-AF65-F5344CB8AC3E}">
        <p14:creationId xmlns:p14="http://schemas.microsoft.com/office/powerpoint/2010/main" val="852911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2D0CF5-4CBE-436E-A286-ABFB961B600B}"/>
              </a:ext>
            </a:extLst>
          </p:cNvPr>
          <p:cNvSpPr>
            <a:spLocks noGrp="1"/>
          </p:cNvSpPr>
          <p:nvPr>
            <p:ph type="body" sz="quarter" idx="10"/>
          </p:nvPr>
        </p:nvSpPr>
        <p:spPr>
          <a:xfrm>
            <a:off x="497605" y="422809"/>
            <a:ext cx="11017250" cy="751478"/>
          </a:xfrm>
        </p:spPr>
        <p:txBody>
          <a:bodyPr/>
          <a:lstStyle/>
          <a:p>
            <a:r>
              <a:rPr lang="en-US" dirty="0">
                <a:solidFill>
                  <a:schemeClr val="bg1"/>
                </a:solidFill>
                <a:latin typeface="Dosis"/>
              </a:rPr>
              <a:t>PROJECTS WE focused on:</a:t>
            </a:r>
            <a:endParaRPr lang="en-US" dirty="0">
              <a:solidFill>
                <a:schemeClr val="bg1"/>
              </a:solidFill>
            </a:endParaRPr>
          </a:p>
        </p:txBody>
      </p:sp>
      <p:sp>
        <p:nvSpPr>
          <p:cNvPr id="3" name="Text Placeholder 2">
            <a:extLst>
              <a:ext uri="{FF2B5EF4-FFF2-40B4-BE49-F238E27FC236}">
                <a16:creationId xmlns:a16="http://schemas.microsoft.com/office/drawing/2014/main" id="{643D8A07-8446-482C-B8B0-077CF862C7F0}"/>
              </a:ext>
            </a:extLst>
          </p:cNvPr>
          <p:cNvSpPr>
            <a:spLocks noGrp="1"/>
          </p:cNvSpPr>
          <p:nvPr>
            <p:ph type="body" sz="quarter" idx="11"/>
          </p:nvPr>
        </p:nvSpPr>
        <p:spPr>
          <a:xfrm>
            <a:off x="609629" y="1525715"/>
            <a:ext cx="5241925" cy="4248150"/>
          </a:xfrm>
        </p:spPr>
        <p:txBody>
          <a:bodyPr vert="horz" lIns="91440" tIns="45720" rIns="91440" bIns="45720" rtlCol="0" anchor="t">
            <a:noAutofit/>
          </a:bodyPr>
          <a:lstStyle/>
          <a:p>
            <a:r>
              <a:rPr lang="en-US" b="1" dirty="0">
                <a:solidFill>
                  <a:schemeClr val="accent1"/>
                </a:solidFill>
                <a:latin typeface="Dosis"/>
                <a:cs typeface="Arial"/>
              </a:rPr>
              <a:t>Disruptive Futures:</a:t>
            </a:r>
            <a:r>
              <a:rPr lang="en-US" b="1" dirty="0">
                <a:solidFill>
                  <a:schemeClr val="bg1">
                    <a:lumMod val="95000"/>
                  </a:schemeClr>
                </a:solidFill>
                <a:latin typeface="Dosis"/>
                <a:cs typeface="Arial"/>
              </a:rPr>
              <a:t> Research into young people breaking into and disrupting the creative industry.</a:t>
            </a:r>
            <a:endParaRPr lang="en-US" b="1" dirty="0">
              <a:solidFill>
                <a:schemeClr val="bg1">
                  <a:lumMod val="95000"/>
                </a:schemeClr>
              </a:solidFill>
              <a:cs typeface="Arial"/>
            </a:endParaRPr>
          </a:p>
          <a:p>
            <a:r>
              <a:rPr lang="en-US" b="1" dirty="0">
                <a:solidFill>
                  <a:schemeClr val="accent1"/>
                </a:solidFill>
                <a:latin typeface="Dosis"/>
                <a:cs typeface="Arial"/>
              </a:rPr>
              <a:t>Air Pollution Community Research</a:t>
            </a:r>
            <a:r>
              <a:rPr lang="en-US" b="1" dirty="0">
                <a:solidFill>
                  <a:schemeClr val="bg1">
                    <a:lumMod val="95000"/>
                  </a:schemeClr>
                </a:solidFill>
                <a:latin typeface="Dosis"/>
                <a:cs typeface="Arial"/>
              </a:rPr>
              <a:t>: Engaging unheard voices who are affected climate crisis.</a:t>
            </a:r>
          </a:p>
          <a:p>
            <a:r>
              <a:rPr lang="en-US" b="1" dirty="0">
                <a:solidFill>
                  <a:schemeClr val="accent1"/>
                </a:solidFill>
                <a:latin typeface="Dosis"/>
                <a:cs typeface="Arial"/>
              </a:rPr>
              <a:t>Oasis hub:</a:t>
            </a:r>
            <a:r>
              <a:rPr lang="en-US" b="1" dirty="0">
                <a:solidFill>
                  <a:schemeClr val="bg1">
                    <a:lumMod val="95000"/>
                  </a:schemeClr>
                </a:solidFill>
                <a:latin typeface="Dosis"/>
                <a:cs typeface="Arial"/>
              </a:rPr>
              <a:t> Increase physical activity and health among local families.</a:t>
            </a:r>
          </a:p>
          <a:p>
            <a:r>
              <a:rPr lang="en-US" b="1" dirty="0">
                <a:solidFill>
                  <a:schemeClr val="accent1"/>
                </a:solidFill>
                <a:latin typeface="Dosis"/>
                <a:cs typeface="Arial"/>
              </a:rPr>
              <a:t>Community-led Fund:</a:t>
            </a:r>
            <a:r>
              <a:rPr lang="en-US" b="1" dirty="0">
                <a:solidFill>
                  <a:schemeClr val="bg1">
                    <a:lumMod val="95000"/>
                  </a:schemeClr>
                </a:solidFill>
                <a:latin typeface="Dosis"/>
                <a:cs typeface="Arial"/>
              </a:rPr>
              <a:t> a platform to develop ideas to improve community health.</a:t>
            </a:r>
            <a:endParaRPr lang="en-US" b="1" dirty="0">
              <a:solidFill>
                <a:schemeClr val="bg1">
                  <a:lumMod val="95000"/>
                </a:schemeClr>
              </a:solidFill>
              <a:latin typeface="Arial"/>
              <a:cs typeface="Arial"/>
            </a:endParaRPr>
          </a:p>
          <a:p>
            <a:endParaRPr lang="en-US" b="1" dirty="0">
              <a:latin typeface="Dosis"/>
              <a:cs typeface="Arial"/>
            </a:endParaRPr>
          </a:p>
          <a:p>
            <a:endParaRPr lang="en-US" sz="1600" dirty="0">
              <a:cs typeface="Arial"/>
            </a:endParaRPr>
          </a:p>
          <a:p>
            <a:endParaRPr lang="en-US" sz="1600" dirty="0">
              <a:cs typeface="Arial"/>
            </a:endParaRPr>
          </a:p>
          <a:p>
            <a:endParaRPr lang="en-US" sz="2000" dirty="0">
              <a:cs typeface="Arial"/>
            </a:endParaRPr>
          </a:p>
          <a:p>
            <a:endParaRPr lang="en-US" sz="2000" dirty="0">
              <a:cs typeface="Arial"/>
            </a:endParaRPr>
          </a:p>
          <a:p>
            <a:endParaRPr lang="en-US" sz="2000" dirty="0">
              <a:cs typeface="Arial"/>
            </a:endParaRPr>
          </a:p>
        </p:txBody>
      </p:sp>
      <p:sp>
        <p:nvSpPr>
          <p:cNvPr id="5" name="TextBox 4">
            <a:extLst>
              <a:ext uri="{FF2B5EF4-FFF2-40B4-BE49-F238E27FC236}">
                <a16:creationId xmlns:a16="http://schemas.microsoft.com/office/drawing/2014/main" id="{2B157A07-B93F-4834-B026-B92F575EB870}"/>
              </a:ext>
            </a:extLst>
          </p:cNvPr>
          <p:cNvSpPr txBox="1"/>
          <p:nvPr/>
        </p:nvSpPr>
        <p:spPr>
          <a:xfrm>
            <a:off x="6331907" y="1655524"/>
            <a:ext cx="5519801" cy="46557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25000"/>
              </a:lnSpc>
              <a:spcBef>
                <a:spcPts val="2200"/>
              </a:spcBef>
              <a:buFont typeface="Arial"/>
              <a:buChar char="•"/>
            </a:pPr>
            <a:r>
              <a:rPr lang="en-US" sz="2100" b="1" dirty="0">
                <a:solidFill>
                  <a:schemeClr val="accent1"/>
                </a:solidFill>
                <a:latin typeface="Dosis"/>
                <a:cs typeface="Arial"/>
              </a:rPr>
              <a:t>MOPAC/VAWG Grassroots fund:</a:t>
            </a:r>
            <a:r>
              <a:rPr lang="en-US" sz="2100" b="1" dirty="0">
                <a:solidFill>
                  <a:schemeClr val="bg1">
                    <a:lumMod val="95000"/>
                  </a:schemeClr>
                </a:solidFill>
                <a:latin typeface="Dosis"/>
                <a:cs typeface="Arial"/>
              </a:rPr>
              <a:t> Tackling violence against women and girls in London.</a:t>
            </a:r>
            <a:endParaRPr lang="en-US" sz="2100" b="1" dirty="0">
              <a:solidFill>
                <a:schemeClr val="bg1">
                  <a:lumMod val="95000"/>
                </a:schemeClr>
              </a:solidFill>
              <a:latin typeface="Dosis"/>
              <a:ea typeface="+mn-lt"/>
              <a:cs typeface="+mn-lt"/>
            </a:endParaRPr>
          </a:p>
          <a:p>
            <a:pPr marL="285750" indent="-285750">
              <a:lnSpc>
                <a:spcPct val="125000"/>
              </a:lnSpc>
              <a:spcBef>
                <a:spcPts val="2200"/>
              </a:spcBef>
              <a:buFont typeface="Arial"/>
              <a:buChar char="•"/>
            </a:pPr>
            <a:r>
              <a:rPr lang="en-US" sz="2100" b="1" dirty="0">
                <a:solidFill>
                  <a:schemeClr val="accent1"/>
                </a:solidFill>
                <a:latin typeface="Dosis"/>
                <a:cs typeface="Arial"/>
              </a:rPr>
              <a:t>Med Skepticism:</a:t>
            </a:r>
            <a:r>
              <a:rPr lang="en-US" sz="2100" b="1" dirty="0">
                <a:solidFill>
                  <a:schemeClr val="bg1">
                    <a:lumMod val="95000"/>
                  </a:schemeClr>
                </a:solidFill>
                <a:latin typeface="Dosis"/>
                <a:cs typeface="Arial"/>
              </a:rPr>
              <a:t> Insight gathering from black and other people of </a:t>
            </a:r>
            <a:r>
              <a:rPr lang="en-US" sz="2100" b="1" dirty="0" err="1">
                <a:solidFill>
                  <a:schemeClr val="bg1">
                    <a:lumMod val="95000"/>
                  </a:schemeClr>
                </a:solidFill>
                <a:latin typeface="Dosis"/>
                <a:cs typeface="Arial"/>
              </a:rPr>
              <a:t>colour</a:t>
            </a:r>
            <a:r>
              <a:rPr lang="en-US" sz="2100" b="1" dirty="0">
                <a:solidFill>
                  <a:schemeClr val="bg1">
                    <a:lumMod val="95000"/>
                  </a:schemeClr>
                </a:solidFill>
                <a:latin typeface="Dosis"/>
                <a:cs typeface="Arial"/>
              </a:rPr>
              <a:t> re. experiences of health inequality to make interventions and create dialogue.</a:t>
            </a:r>
          </a:p>
          <a:p>
            <a:pPr marL="285750" indent="-285750">
              <a:lnSpc>
                <a:spcPct val="125000"/>
              </a:lnSpc>
              <a:spcBef>
                <a:spcPts val="2200"/>
              </a:spcBef>
              <a:buFont typeface="Arial"/>
              <a:buChar char="•"/>
            </a:pPr>
            <a:r>
              <a:rPr lang="en-US" sz="2100" b="1" dirty="0" err="1">
                <a:solidFill>
                  <a:schemeClr val="accent1"/>
                </a:solidFill>
                <a:latin typeface="Dosis"/>
                <a:cs typeface="Arial"/>
              </a:rPr>
              <a:t>Thamesmead</a:t>
            </a:r>
            <a:r>
              <a:rPr lang="en-US" sz="2100" b="1" dirty="0">
                <a:solidFill>
                  <a:schemeClr val="accent1"/>
                </a:solidFill>
                <a:latin typeface="Dosis"/>
                <a:cs typeface="Arial"/>
              </a:rPr>
              <a:t> work</a:t>
            </a:r>
            <a:r>
              <a:rPr lang="en-US" sz="2100" b="1" dirty="0">
                <a:solidFill>
                  <a:schemeClr val="bg1">
                    <a:lumMod val="95000"/>
                  </a:schemeClr>
                </a:solidFill>
                <a:latin typeface="Dosis"/>
                <a:cs typeface="Arial"/>
              </a:rPr>
              <a:t> : Devolve decision making power in housing and empowering residents to sharpen their leadership skills and capacity to represent their communities.</a:t>
            </a:r>
          </a:p>
        </p:txBody>
      </p:sp>
    </p:spTree>
    <p:extLst>
      <p:ext uri="{BB962C8B-B14F-4D97-AF65-F5344CB8AC3E}">
        <p14:creationId xmlns:p14="http://schemas.microsoft.com/office/powerpoint/2010/main" val="25884484"/>
      </p:ext>
    </p:extLst>
  </p:cSld>
  <p:clrMapOvr>
    <a:masterClrMapping/>
  </p:clrMapOvr>
  <p:extLst>
    <p:ext uri="{6950BFC3-D8DA-4A85-94F7-54DA5524770B}">
      <p188:commentRel xmlns:p188="http://schemas.microsoft.com/office/powerpoint/2018/8/main" xmlns=""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672BC5-C109-6643-A2CC-DFA880D81CE4}"/>
              </a:ext>
            </a:extLst>
          </p:cNvPr>
          <p:cNvSpPr>
            <a:spLocks noGrp="1"/>
          </p:cNvSpPr>
          <p:nvPr>
            <p:ph type="body" sz="quarter" idx="10"/>
          </p:nvPr>
        </p:nvSpPr>
        <p:spPr/>
        <p:txBody>
          <a:bodyPr/>
          <a:lstStyle/>
          <a:p>
            <a:r>
              <a:rPr lang="en-US" sz="6000">
                <a:solidFill>
                  <a:schemeClr val="accent1"/>
                </a:solidFill>
                <a:latin typeface="Dosis"/>
              </a:rPr>
              <a:t>04:</a:t>
            </a:r>
            <a:r>
              <a:rPr lang="en-US" sz="6000">
                <a:latin typeface="Dosis"/>
              </a:rPr>
              <a:t>INSIGHTS</a:t>
            </a:r>
            <a:endParaRPr lang="en-US" sz="4800" dirty="0"/>
          </a:p>
        </p:txBody>
      </p:sp>
    </p:spTree>
    <p:extLst>
      <p:ext uri="{BB962C8B-B14F-4D97-AF65-F5344CB8AC3E}">
        <p14:creationId xmlns:p14="http://schemas.microsoft.com/office/powerpoint/2010/main" val="5853539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F2B2FB-7F67-4EFC-98AF-4BE4BF657A12}"/>
              </a:ext>
            </a:extLst>
          </p:cNvPr>
          <p:cNvSpPr>
            <a:spLocks noGrp="1"/>
          </p:cNvSpPr>
          <p:nvPr>
            <p:ph type="body" sz="quarter" idx="10"/>
          </p:nvPr>
        </p:nvSpPr>
        <p:spPr/>
        <p:txBody>
          <a:bodyPr/>
          <a:lstStyle/>
          <a:p>
            <a:r>
              <a:rPr lang="en-GB" u="sng" dirty="0"/>
              <a:t>Representing the unrepresented </a:t>
            </a:r>
            <a:endParaRPr lang="en-GB" b="0" dirty="0"/>
          </a:p>
        </p:txBody>
      </p:sp>
    </p:spTree>
    <p:extLst>
      <p:ext uri="{BB962C8B-B14F-4D97-AF65-F5344CB8AC3E}">
        <p14:creationId xmlns:p14="http://schemas.microsoft.com/office/powerpoint/2010/main" val="21408746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95ECB3-6348-D34C-B04F-1C6B22028F04}"/>
              </a:ext>
            </a:extLst>
          </p:cNvPr>
          <p:cNvSpPr>
            <a:spLocks noGrp="1"/>
          </p:cNvSpPr>
          <p:nvPr>
            <p:ph type="body" sz="quarter" idx="4294967295"/>
          </p:nvPr>
        </p:nvSpPr>
        <p:spPr>
          <a:xfrm>
            <a:off x="596348" y="561630"/>
            <a:ext cx="10988675" cy="1527175"/>
          </a:xfrm>
        </p:spPr>
        <p:txBody>
          <a:bodyPr vert="horz" lIns="91440" tIns="45720" rIns="91440" bIns="45720" rtlCol="0" anchor="t">
            <a:noAutofit/>
          </a:bodyPr>
          <a:lstStyle/>
          <a:p>
            <a:pPr marL="0" indent="0">
              <a:buNone/>
            </a:pPr>
            <a:r>
              <a:rPr lang="en-US" sz="3600" b="1" dirty="0">
                <a:solidFill>
                  <a:schemeClr val="accent1"/>
                </a:solidFill>
                <a:latin typeface="Dosis"/>
              </a:rPr>
              <a:t>INSIGHT 1: </a:t>
            </a:r>
            <a:r>
              <a:rPr lang="en-GB" sz="3600" dirty="0">
                <a:ea typeface="+mn-lt"/>
                <a:cs typeface="+mn-lt"/>
              </a:rPr>
              <a:t> </a:t>
            </a:r>
            <a:r>
              <a:rPr lang="en-GB" sz="3600" b="1" dirty="0">
                <a:latin typeface="Dosis"/>
                <a:ea typeface="+mn-lt"/>
                <a:cs typeface="+mn-lt"/>
              </a:rPr>
              <a:t>TSIP are good are at providing a platform to communities and uplifting unheard voices </a:t>
            </a:r>
            <a:endParaRPr lang="en-US" sz="3600" b="1" dirty="0">
              <a:solidFill>
                <a:schemeClr val="accent1"/>
              </a:solidFill>
              <a:latin typeface="Dosis"/>
              <a:cs typeface="Arial"/>
            </a:endParaRPr>
          </a:p>
        </p:txBody>
      </p:sp>
      <p:sp>
        <p:nvSpPr>
          <p:cNvPr id="3" name="Text Placeholder 2">
            <a:extLst>
              <a:ext uri="{FF2B5EF4-FFF2-40B4-BE49-F238E27FC236}">
                <a16:creationId xmlns:a16="http://schemas.microsoft.com/office/drawing/2014/main" id="{0153D40F-AF52-9B4D-BC02-6B8D3AA3BA34}"/>
              </a:ext>
            </a:extLst>
          </p:cNvPr>
          <p:cNvSpPr>
            <a:spLocks noGrp="1"/>
          </p:cNvSpPr>
          <p:nvPr>
            <p:ph type="body" sz="quarter" idx="4294967295"/>
          </p:nvPr>
        </p:nvSpPr>
        <p:spPr>
          <a:xfrm>
            <a:off x="504458" y="2380705"/>
            <a:ext cx="10526189" cy="4064690"/>
          </a:xfrm>
        </p:spPr>
        <p:txBody>
          <a:bodyPr vert="horz" lIns="91440" tIns="45720" rIns="91440" bIns="45720" rtlCol="0" anchor="t">
            <a:noAutofit/>
          </a:bodyPr>
          <a:lstStyle/>
          <a:p>
            <a:r>
              <a:rPr lang="en-US" sz="2200" dirty="0">
                <a:solidFill>
                  <a:schemeClr val="bg1"/>
                </a:solidFill>
                <a:latin typeface="Arial"/>
                <a:cs typeface="Arial"/>
              </a:rPr>
              <a:t>TSIP’s community research model is highly beneficial in uplifting unheard voices as the community researchers are embedded within the key communities and have a built trust amongst them.</a:t>
            </a:r>
          </a:p>
          <a:p>
            <a:pPr marL="0" indent="0">
              <a:buNone/>
            </a:pPr>
            <a:endParaRPr lang="en-US" sz="2200" dirty="0">
              <a:solidFill>
                <a:schemeClr val="bg1"/>
              </a:solidFill>
              <a:latin typeface="Arial"/>
              <a:cs typeface="Arial"/>
            </a:endParaRPr>
          </a:p>
          <a:p>
            <a:r>
              <a:rPr lang="en-US" sz="2200" dirty="0">
                <a:solidFill>
                  <a:schemeClr val="bg1"/>
                </a:solidFill>
                <a:latin typeface="Arial"/>
                <a:cs typeface="Arial"/>
              </a:rPr>
              <a:t>TSIP create a safe and open space for community members, encouraging them to speak their truths.</a:t>
            </a:r>
          </a:p>
          <a:p>
            <a:endParaRPr lang="en-US" sz="2200" dirty="0">
              <a:solidFill>
                <a:schemeClr val="bg1"/>
              </a:solidFill>
              <a:latin typeface="Arial"/>
              <a:cs typeface="Arial"/>
            </a:endParaRPr>
          </a:p>
          <a:p>
            <a:r>
              <a:rPr lang="en-US" sz="2200" dirty="0">
                <a:solidFill>
                  <a:schemeClr val="bg1"/>
                </a:solidFill>
                <a:latin typeface="Arial"/>
                <a:cs typeface="Arial"/>
              </a:rPr>
              <a:t>Recommendations: These voices could be amplified further through better dissemination e.g. more creative outputs, interactive media on the website and using social media more effectively</a:t>
            </a:r>
            <a:endParaRPr lang="en-US" sz="2200" dirty="0">
              <a:solidFill>
                <a:schemeClr val="bg1"/>
              </a:solidFill>
              <a:latin typeface="Arial"/>
              <a:cs typeface="Arial" panose="020B0604020202020204" pitchFamily="34" charset="0"/>
            </a:endParaRPr>
          </a:p>
          <a:p>
            <a:pPr marL="0" indent="0">
              <a:buNone/>
            </a:pPr>
            <a:endParaRPr lang="en-US" sz="2000" dirty="0">
              <a:solidFill>
                <a:srgbClr val="FFFFFF"/>
              </a:solidFill>
              <a:latin typeface="Arial"/>
              <a:cs typeface="Arial" panose="020B0604020202020204" pitchFamily="34" charset="0"/>
            </a:endParaRPr>
          </a:p>
          <a:p>
            <a:endParaRPr lang="en-US" sz="2400" b="1" dirty="0">
              <a:solidFill>
                <a:srgbClr val="FFFFFF"/>
              </a:solidFill>
              <a:latin typeface="Dosis"/>
              <a:cs typeface="Arial" panose="020B0604020202020204" pitchFamily="34" charset="0"/>
            </a:endParaRPr>
          </a:p>
          <a:p>
            <a:pPr marL="0" indent="0">
              <a:buNone/>
            </a:pPr>
            <a:endParaRPr lang="en-US" sz="2400" dirty="0">
              <a:cs typeface="Arial" panose="020B0604020202020204" pitchFamily="34" charset="0"/>
            </a:endParaRPr>
          </a:p>
        </p:txBody>
      </p:sp>
      <p:cxnSp>
        <p:nvCxnSpPr>
          <p:cNvPr id="6" name="Straight Arrow Connector 5">
            <a:extLst>
              <a:ext uri="{FF2B5EF4-FFF2-40B4-BE49-F238E27FC236}">
                <a16:creationId xmlns:a16="http://schemas.microsoft.com/office/drawing/2014/main" id="{8B561184-FA6C-49C7-A58E-00FF570815D3}"/>
              </a:ext>
            </a:extLst>
          </p:cNvPr>
          <p:cNvCxnSpPr/>
          <p:nvPr/>
        </p:nvCxnSpPr>
        <p:spPr>
          <a:xfrm flipV="1">
            <a:off x="605826" y="1935732"/>
            <a:ext cx="10984298" cy="28754"/>
          </a:xfrm>
          <a:prstGeom prst="straightConnector1">
            <a:avLst/>
          </a:prstGeom>
        </p:spPr>
        <p:style>
          <a:lnRef idx="3">
            <a:schemeClr val="accent1"/>
          </a:lnRef>
          <a:fillRef idx="0">
            <a:schemeClr val="accent1"/>
          </a:fillRef>
          <a:effectRef idx="2">
            <a:schemeClr val="accent1"/>
          </a:effectRef>
          <a:fontRef idx="minor">
            <a:schemeClr val="tx1"/>
          </a:fontRef>
        </p:style>
      </p:cxnSp>
      <p:sp>
        <p:nvSpPr>
          <p:cNvPr id="5" name="Text Placeholder 2">
            <a:extLst>
              <a:ext uri="{FF2B5EF4-FFF2-40B4-BE49-F238E27FC236}">
                <a16:creationId xmlns:a16="http://schemas.microsoft.com/office/drawing/2014/main" id="{E0DFFD6B-5DF4-4C25-8D11-09622D6C8CA8}"/>
              </a:ext>
            </a:extLst>
          </p:cNvPr>
          <p:cNvSpPr txBox="1">
            <a:spLocks/>
          </p:cNvSpPr>
          <p:nvPr/>
        </p:nvSpPr>
        <p:spPr>
          <a:xfrm>
            <a:off x="5146554" y="2178463"/>
            <a:ext cx="6535742" cy="342416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endParaRPr lang="en-US" sz="2100" i="1" dirty="0">
              <a:latin typeface="Arial"/>
              <a:ea typeface="+mn-lt"/>
              <a:cs typeface="+mn-lt"/>
            </a:endParaRPr>
          </a:p>
          <a:p>
            <a:endParaRPr lang="en-US" sz="2000" i="1" dirty="0">
              <a:latin typeface="Arial"/>
              <a:cs typeface="Arial"/>
            </a:endParaRPr>
          </a:p>
          <a:p>
            <a:endParaRPr lang="en-US" sz="2000" b="1" i="1" dirty="0">
              <a:latin typeface="Arial"/>
              <a:cs typeface="Arial"/>
            </a:endParaRPr>
          </a:p>
          <a:p>
            <a:pPr marL="0" indent="0">
              <a:buFont typeface="Arial" panose="020B0604020202020204" pitchFamily="34" charset="0"/>
              <a:buNone/>
            </a:pPr>
            <a:endParaRPr lang="en-US" i="1" dirty="0">
              <a:latin typeface="Arial"/>
              <a:cs typeface="Arial" panose="020B0604020202020204" pitchFamily="34" charset="0"/>
            </a:endParaRPr>
          </a:p>
        </p:txBody>
      </p:sp>
    </p:spTree>
    <p:extLst>
      <p:ext uri="{BB962C8B-B14F-4D97-AF65-F5344CB8AC3E}">
        <p14:creationId xmlns:p14="http://schemas.microsoft.com/office/powerpoint/2010/main" val="1549870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889F20C-8DEA-4E5B-A13D-AC3B4FB81D78}"/>
              </a:ext>
            </a:extLst>
          </p:cNvPr>
          <p:cNvSpPr>
            <a:spLocks noGrp="1"/>
          </p:cNvSpPr>
          <p:nvPr>
            <p:ph type="body" sz="quarter" idx="10"/>
          </p:nvPr>
        </p:nvSpPr>
        <p:spPr>
          <a:xfrm>
            <a:off x="1503218" y="4237351"/>
            <a:ext cx="9437687" cy="2469600"/>
          </a:xfrm>
        </p:spPr>
        <p:txBody>
          <a:bodyPr vert="horz" lIns="91440" tIns="45720" rIns="91440" bIns="45720" rtlCol="0" anchor="b" anchorCtr="0">
            <a:noAutofit/>
          </a:bodyPr>
          <a:lstStyle/>
          <a:p>
            <a:pPr>
              <a:lnSpc>
                <a:spcPct val="170000"/>
              </a:lnSpc>
            </a:pPr>
            <a:r>
              <a:rPr lang="en-US" sz="2000" i="1" cap="none" dirty="0">
                <a:latin typeface="Arial"/>
                <a:cs typeface="Arial"/>
              </a:rPr>
              <a:t>"We go to massive lengths to reach people that are underrepresented more broadly in statistical data and research. And I think we've done that really effectively, we had a really strong range of voices. We were trained and we were encouraged to do that in various different ways. The fact we're in the community and the fact we have that function to start with, puts us in a naturally and really strong position. I think it's very different talking about things conceptually, in comparison to how they really are on the ground. I think that we bridge that gap to some extent, it's a quick win really to involve people already in the community. And it's absolutely common sense."</a:t>
            </a:r>
            <a:endParaRPr lang="en-US" sz="2000" cap="none" dirty="0"/>
          </a:p>
          <a:p>
            <a:pPr>
              <a:lnSpc>
                <a:spcPct val="170000"/>
              </a:lnSpc>
            </a:pPr>
            <a:r>
              <a:rPr lang="en-US" sz="2000" cap="none" dirty="0">
                <a:latin typeface="Arial"/>
                <a:cs typeface="Arial"/>
              </a:rPr>
              <a:t>COMMUNITY RESEARCHER</a:t>
            </a:r>
          </a:p>
          <a:p>
            <a:endParaRPr lang="en-US" dirty="0"/>
          </a:p>
        </p:txBody>
      </p:sp>
    </p:spTree>
    <p:extLst>
      <p:ext uri="{BB962C8B-B14F-4D97-AF65-F5344CB8AC3E}">
        <p14:creationId xmlns:p14="http://schemas.microsoft.com/office/powerpoint/2010/main" val="2719277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CA0A307-C5EB-4D56-A591-E0DAE4E5B3CB}"/>
              </a:ext>
            </a:extLst>
          </p:cNvPr>
          <p:cNvSpPr>
            <a:spLocks noGrp="1"/>
          </p:cNvSpPr>
          <p:nvPr>
            <p:ph type="body" sz="quarter" idx="10"/>
          </p:nvPr>
        </p:nvSpPr>
        <p:spPr>
          <a:xfrm>
            <a:off x="1377156" y="1490859"/>
            <a:ext cx="9437687" cy="3317864"/>
          </a:xfrm>
        </p:spPr>
        <p:txBody>
          <a:bodyPr vert="horz" lIns="91440" tIns="45720" rIns="91440" bIns="45720" rtlCol="0" anchor="b" anchorCtr="0">
            <a:noAutofit/>
          </a:bodyPr>
          <a:lstStyle/>
          <a:p>
            <a:pPr>
              <a:lnSpc>
                <a:spcPct val="170000"/>
              </a:lnSpc>
            </a:pPr>
            <a:r>
              <a:rPr lang="en-GB" sz="2000" i="1" cap="none" dirty="0">
                <a:latin typeface="Arial"/>
                <a:cs typeface="Arial"/>
              </a:rPr>
              <a:t>"When I first started, I didn't expect to meet such open-minded people. We were able to be open with each other, say our true opinions without being judged or criticized. And I think it does help us to be able to have our own voice on what's going on, especially because we are in the community and we are seeing people go through all of these experiences and we ourselves have probably gone through exactly the same experiences."</a:t>
            </a:r>
            <a:endParaRPr lang="en-US" sz="2000" i="1" dirty="0">
              <a:latin typeface="Arial"/>
              <a:cs typeface="Arial"/>
            </a:endParaRPr>
          </a:p>
        </p:txBody>
      </p:sp>
      <p:sp>
        <p:nvSpPr>
          <p:cNvPr id="3" name="Text Placeholder 2">
            <a:extLst>
              <a:ext uri="{FF2B5EF4-FFF2-40B4-BE49-F238E27FC236}">
                <a16:creationId xmlns:a16="http://schemas.microsoft.com/office/drawing/2014/main" id="{19ED8407-3587-4D28-A0CA-844A0F478BDE}"/>
              </a:ext>
            </a:extLst>
          </p:cNvPr>
          <p:cNvSpPr>
            <a:spLocks noGrp="1"/>
          </p:cNvSpPr>
          <p:nvPr>
            <p:ph type="body" sz="quarter" idx="11"/>
          </p:nvPr>
        </p:nvSpPr>
        <p:spPr>
          <a:xfrm>
            <a:off x="1376363" y="5013459"/>
            <a:ext cx="9437687" cy="714375"/>
          </a:xfrm>
        </p:spPr>
        <p:txBody>
          <a:bodyPr vert="horz" lIns="91440" tIns="45720" rIns="91440" bIns="45720" rtlCol="0" anchor="t">
            <a:normAutofit/>
          </a:bodyPr>
          <a:lstStyle/>
          <a:p>
            <a:r>
              <a:rPr lang="en-US" b="1" dirty="0">
                <a:latin typeface="Arial"/>
                <a:cs typeface="Arial"/>
              </a:rPr>
              <a:t>COMMUNITY RESEARCHER,</a:t>
            </a:r>
            <a:endParaRPr lang="en-US" b="1" dirty="0"/>
          </a:p>
        </p:txBody>
      </p:sp>
    </p:spTree>
    <p:extLst>
      <p:ext uri="{BB962C8B-B14F-4D97-AF65-F5344CB8AC3E}">
        <p14:creationId xmlns:p14="http://schemas.microsoft.com/office/powerpoint/2010/main" val="10091247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95ECB3-6348-D34C-B04F-1C6B22028F04}"/>
              </a:ext>
            </a:extLst>
          </p:cNvPr>
          <p:cNvSpPr>
            <a:spLocks noGrp="1"/>
          </p:cNvSpPr>
          <p:nvPr>
            <p:ph type="body" sz="quarter" idx="4294967295"/>
          </p:nvPr>
        </p:nvSpPr>
        <p:spPr>
          <a:xfrm>
            <a:off x="1107055" y="476940"/>
            <a:ext cx="9881440" cy="1687002"/>
          </a:xfrm>
        </p:spPr>
        <p:txBody>
          <a:bodyPr vert="horz" lIns="91440" tIns="45720" rIns="91440" bIns="45720" rtlCol="0" anchor="t">
            <a:noAutofit/>
          </a:bodyPr>
          <a:lstStyle/>
          <a:p>
            <a:pPr marL="0" indent="0">
              <a:lnSpc>
                <a:spcPct val="125000"/>
              </a:lnSpc>
              <a:spcBef>
                <a:spcPts val="2200"/>
              </a:spcBef>
              <a:buNone/>
            </a:pPr>
            <a:r>
              <a:rPr lang="en-US" sz="3600" b="1" dirty="0">
                <a:solidFill>
                  <a:schemeClr val="bg1"/>
                </a:solidFill>
                <a:latin typeface="Dosis"/>
                <a:cs typeface="Arial"/>
              </a:rPr>
              <a:t>INSIGHT 2: </a:t>
            </a:r>
            <a:r>
              <a:rPr lang="en-US" b="1" dirty="0">
                <a:solidFill>
                  <a:schemeClr val="bg1"/>
                </a:solidFill>
                <a:latin typeface="Dosis"/>
                <a:ea typeface="+mn-lt"/>
                <a:cs typeface="+mn-lt"/>
              </a:rPr>
              <a:t>If TSIP were to tackle a broader range of issues and inequalities, to ensure that this impact is sustainable and substantial within these groups, they need to make sure that there is appropriate representation within the team. </a:t>
            </a:r>
          </a:p>
          <a:p>
            <a:pPr marL="0" indent="0">
              <a:buNone/>
            </a:pPr>
            <a:endParaRPr lang="en-US" b="1" dirty="0">
              <a:solidFill>
                <a:schemeClr val="bg1"/>
              </a:solidFill>
              <a:latin typeface="Dosis"/>
              <a:cs typeface="Arial"/>
            </a:endParaRPr>
          </a:p>
        </p:txBody>
      </p:sp>
      <p:sp>
        <p:nvSpPr>
          <p:cNvPr id="3" name="Text Placeholder 2">
            <a:extLst>
              <a:ext uri="{FF2B5EF4-FFF2-40B4-BE49-F238E27FC236}">
                <a16:creationId xmlns:a16="http://schemas.microsoft.com/office/drawing/2014/main" id="{0153D40F-AF52-9B4D-BC02-6B8D3AA3BA34}"/>
              </a:ext>
            </a:extLst>
          </p:cNvPr>
          <p:cNvSpPr>
            <a:spLocks noGrp="1"/>
          </p:cNvSpPr>
          <p:nvPr>
            <p:ph type="body" sz="quarter" idx="4294967295"/>
          </p:nvPr>
        </p:nvSpPr>
        <p:spPr>
          <a:xfrm>
            <a:off x="0" y="1989138"/>
            <a:ext cx="10988675" cy="3836987"/>
          </a:xfrm>
        </p:spPr>
        <p:txBody>
          <a:bodyPr vert="horz" lIns="91440" tIns="45720" rIns="91440" bIns="45720" rtlCol="0" anchor="t">
            <a:noAutofit/>
          </a:bodyPr>
          <a:lstStyle/>
          <a:p>
            <a:pPr fontAlgn="base"/>
            <a:endParaRPr lang="en-US" sz="2800" dirty="0">
              <a:latin typeface="Arial"/>
              <a:cs typeface="Arial"/>
            </a:endParaRPr>
          </a:p>
          <a:p>
            <a:endParaRPr lang="en-US" sz="2800" dirty="0">
              <a:latin typeface="Arial"/>
              <a:cs typeface="Arial"/>
            </a:endParaRPr>
          </a:p>
          <a:p>
            <a:endParaRPr lang="en-US" sz="2800" b="1" dirty="0">
              <a:latin typeface="Dosis"/>
              <a:cs typeface="Arial"/>
            </a:endParaRPr>
          </a:p>
          <a:p>
            <a:pPr marL="0" indent="0">
              <a:buNone/>
            </a:pPr>
            <a:endParaRPr lang="en-US" dirty="0">
              <a:cs typeface="Arial" panose="020B0604020202020204" pitchFamily="34" charset="0"/>
            </a:endParaRPr>
          </a:p>
        </p:txBody>
      </p:sp>
      <p:cxnSp>
        <p:nvCxnSpPr>
          <p:cNvPr id="6" name="Straight Arrow Connector 5">
            <a:extLst>
              <a:ext uri="{FF2B5EF4-FFF2-40B4-BE49-F238E27FC236}">
                <a16:creationId xmlns:a16="http://schemas.microsoft.com/office/drawing/2014/main" id="{8B561184-FA6C-49C7-A58E-00FF570815D3}"/>
              </a:ext>
            </a:extLst>
          </p:cNvPr>
          <p:cNvCxnSpPr/>
          <p:nvPr/>
        </p:nvCxnSpPr>
        <p:spPr>
          <a:xfrm>
            <a:off x="893374" y="2841505"/>
            <a:ext cx="10092903" cy="28754"/>
          </a:xfrm>
          <a:prstGeom prst="straightConnector1">
            <a:avLst/>
          </a:prstGeom>
        </p:spPr>
        <p:style>
          <a:lnRef idx="3">
            <a:schemeClr val="accent1"/>
          </a:lnRef>
          <a:fillRef idx="0">
            <a:schemeClr val="accent1"/>
          </a:fillRef>
          <a:effectRef idx="2">
            <a:schemeClr val="accent1"/>
          </a:effectRef>
          <a:fontRef idx="minor">
            <a:schemeClr val="tx1"/>
          </a:fontRef>
        </p:style>
      </p:cxnSp>
      <p:sp>
        <p:nvSpPr>
          <p:cNvPr id="7" name="TextBox 6">
            <a:extLst>
              <a:ext uri="{FF2B5EF4-FFF2-40B4-BE49-F238E27FC236}">
                <a16:creationId xmlns:a16="http://schemas.microsoft.com/office/drawing/2014/main" id="{6221617C-7306-414F-B79C-6545AD4EA00A}"/>
              </a:ext>
            </a:extLst>
          </p:cNvPr>
          <p:cNvSpPr txBox="1"/>
          <p:nvPr/>
        </p:nvSpPr>
        <p:spPr>
          <a:xfrm>
            <a:off x="1031631" y="3005753"/>
            <a:ext cx="9678393" cy="6236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lvl="2" indent="-285750">
              <a:lnSpc>
                <a:spcPct val="125000"/>
              </a:lnSpc>
              <a:spcBef>
                <a:spcPts val="2200"/>
              </a:spcBef>
              <a:buFont typeface="Arial"/>
              <a:buChar char="•"/>
            </a:pPr>
            <a:r>
              <a:rPr lang="en-US" sz="1900" dirty="0">
                <a:solidFill>
                  <a:schemeClr val="bg1"/>
                </a:solidFill>
                <a:latin typeface="Arial"/>
                <a:ea typeface="+mn-lt"/>
                <a:cs typeface="+mn-lt"/>
              </a:rPr>
              <a:t>This ensures they have a good capacity and expertise level to deliver effective  social impact. </a:t>
            </a:r>
            <a:r>
              <a:rPr lang="en-US" sz="1900" dirty="0">
                <a:solidFill>
                  <a:schemeClr val="bg1"/>
                </a:solidFill>
                <a:latin typeface="Arial"/>
                <a:cs typeface="Calibri"/>
              </a:rPr>
              <a:t>Scaling up could create more impact and  increase efficiency.</a:t>
            </a:r>
          </a:p>
          <a:p>
            <a:pPr marL="285750" lvl="2" indent="-285750">
              <a:lnSpc>
                <a:spcPct val="125000"/>
              </a:lnSpc>
              <a:spcBef>
                <a:spcPts val="2200"/>
              </a:spcBef>
              <a:buFont typeface="Arial"/>
              <a:buChar char="•"/>
            </a:pPr>
            <a:r>
              <a:rPr lang="en-US" sz="1900" dirty="0">
                <a:solidFill>
                  <a:schemeClr val="bg1"/>
                </a:solidFill>
                <a:latin typeface="Arial"/>
                <a:cs typeface="Calibri"/>
              </a:rPr>
              <a:t>Recommendations: Having more representation of Generation Z on the TSIP team would increase authentic engagement with young people.</a:t>
            </a:r>
          </a:p>
          <a:p>
            <a:pPr marL="285750" lvl="2" indent="-285750">
              <a:lnSpc>
                <a:spcPct val="125000"/>
              </a:lnSpc>
              <a:spcBef>
                <a:spcPts val="2200"/>
              </a:spcBef>
              <a:buFont typeface="Arial"/>
              <a:buChar char="•"/>
            </a:pPr>
            <a:r>
              <a:rPr lang="en-US" sz="1900" dirty="0">
                <a:solidFill>
                  <a:schemeClr val="bg1"/>
                </a:solidFill>
                <a:latin typeface="Arial"/>
                <a:cs typeface="Calibri"/>
              </a:rPr>
              <a:t>Communities are not always geographically confined, and the nature of this is becoming more prevalent with Covid 19 and the rise of social media, TSIP could in the future tap into this area if their work continues remotely.</a:t>
            </a:r>
            <a:endParaRPr lang="en-US" sz="1900" dirty="0">
              <a:solidFill>
                <a:schemeClr val="bg1"/>
              </a:solidFill>
              <a:latin typeface="Arial"/>
            </a:endParaRPr>
          </a:p>
          <a:p>
            <a:pPr marL="0" lvl="2">
              <a:lnSpc>
                <a:spcPct val="125000"/>
              </a:lnSpc>
              <a:spcBef>
                <a:spcPts val="2200"/>
              </a:spcBef>
            </a:pPr>
            <a:endParaRPr lang="en-US" sz="2400" dirty="0">
              <a:solidFill>
                <a:srgbClr val="FFFFFF"/>
              </a:solidFill>
              <a:latin typeface="Dosis"/>
              <a:cs typeface="Calibri"/>
            </a:endParaRPr>
          </a:p>
          <a:p>
            <a:pPr marL="285750" lvl="2" indent="-285750">
              <a:lnSpc>
                <a:spcPct val="125000"/>
              </a:lnSpc>
              <a:spcBef>
                <a:spcPts val="2200"/>
              </a:spcBef>
              <a:buFont typeface="Arial"/>
              <a:buChar char="•"/>
            </a:pPr>
            <a:endParaRPr lang="en-US" sz="2400" dirty="0">
              <a:solidFill>
                <a:srgbClr val="FFFFFF"/>
              </a:solidFill>
              <a:latin typeface="Dosis"/>
              <a:cs typeface="Calibri"/>
            </a:endParaRPr>
          </a:p>
          <a:p>
            <a:pPr marL="285750" indent="-285750">
              <a:lnSpc>
                <a:spcPct val="125000"/>
              </a:lnSpc>
              <a:spcBef>
                <a:spcPts val="2200"/>
              </a:spcBef>
              <a:buFont typeface="Arial"/>
              <a:buChar char="•"/>
            </a:pPr>
            <a:endParaRPr lang="en-US" dirty="0">
              <a:solidFill>
                <a:srgbClr val="FFFFFF"/>
              </a:solidFill>
              <a:latin typeface="Arial"/>
              <a:cs typeface="Arial"/>
            </a:endParaRPr>
          </a:p>
          <a:p>
            <a:pPr marL="285750" indent="-285750">
              <a:lnSpc>
                <a:spcPct val="125000"/>
              </a:lnSpc>
              <a:spcBef>
                <a:spcPts val="2200"/>
              </a:spcBef>
              <a:buFont typeface="Arial"/>
              <a:buChar char="•"/>
            </a:pPr>
            <a:endParaRPr lang="en-US" dirty="0">
              <a:latin typeface="Arial"/>
              <a:cs typeface="Arial"/>
            </a:endParaRPr>
          </a:p>
          <a:p>
            <a:endParaRPr lang="en-US" dirty="0">
              <a:cs typeface="Calibri"/>
            </a:endParaRPr>
          </a:p>
        </p:txBody>
      </p:sp>
      <p:cxnSp>
        <p:nvCxnSpPr>
          <p:cNvPr id="8" name="Straight Arrow Connector 7">
            <a:extLst>
              <a:ext uri="{FF2B5EF4-FFF2-40B4-BE49-F238E27FC236}">
                <a16:creationId xmlns:a16="http://schemas.microsoft.com/office/drawing/2014/main" id="{1875C6FE-B8CA-433F-A1EB-DA9ED3B85642}"/>
              </a:ext>
            </a:extLst>
          </p:cNvPr>
          <p:cNvCxnSpPr/>
          <p:nvPr/>
        </p:nvCxnSpPr>
        <p:spPr>
          <a:xfrm>
            <a:off x="1109933" y="2928668"/>
            <a:ext cx="9877243" cy="14377"/>
          </a:xfrm>
          <a:prstGeom prst="straightConnector1">
            <a:avLst/>
          </a:prstGeom>
        </p:spPr>
        <p:style>
          <a:lnRef idx="3">
            <a:schemeClr val="accent6"/>
          </a:lnRef>
          <a:fillRef idx="0">
            <a:schemeClr val="accent6"/>
          </a:fillRef>
          <a:effectRef idx="2">
            <a:schemeClr val="accent6"/>
          </a:effectRef>
          <a:fontRef idx="minor">
            <a:schemeClr val="tx1"/>
          </a:fontRef>
        </p:style>
      </p:cxnSp>
      <p:sp>
        <p:nvSpPr>
          <p:cNvPr id="4" name="TextBox 3">
            <a:extLst>
              <a:ext uri="{FF2B5EF4-FFF2-40B4-BE49-F238E27FC236}">
                <a16:creationId xmlns:a16="http://schemas.microsoft.com/office/drawing/2014/main" id="{F19384F0-61AF-4CE1-802E-3A12B61E0885}"/>
              </a:ext>
            </a:extLst>
          </p:cNvPr>
          <p:cNvSpPr txBox="1"/>
          <p:nvPr/>
        </p:nvSpPr>
        <p:spPr>
          <a:xfrm>
            <a:off x="5873262" y="3130062"/>
            <a:ext cx="5732583" cy="4154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100" i="1" dirty="0">
              <a:solidFill>
                <a:schemeClr val="bg1"/>
              </a:solidFill>
              <a:latin typeface="Arial"/>
              <a:cs typeface="Calibri"/>
            </a:endParaRPr>
          </a:p>
        </p:txBody>
      </p:sp>
    </p:spTree>
    <p:extLst>
      <p:ext uri="{BB962C8B-B14F-4D97-AF65-F5344CB8AC3E}">
        <p14:creationId xmlns:p14="http://schemas.microsoft.com/office/powerpoint/2010/main" val="34920207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110020F-1A6D-47D9-BA4A-A0CE8088B370}"/>
              </a:ext>
            </a:extLst>
          </p:cNvPr>
          <p:cNvSpPr>
            <a:spLocks noGrp="1"/>
          </p:cNvSpPr>
          <p:nvPr>
            <p:ph type="body" sz="quarter" idx="10"/>
          </p:nvPr>
        </p:nvSpPr>
        <p:spPr>
          <a:xfrm>
            <a:off x="1323849" y="3808385"/>
            <a:ext cx="9437687" cy="2469600"/>
          </a:xfrm>
        </p:spPr>
        <p:txBody>
          <a:bodyPr vert="horz" lIns="91440" tIns="45720" rIns="91440" bIns="45720" rtlCol="0" anchor="b" anchorCtr="0">
            <a:noAutofit/>
          </a:bodyPr>
          <a:lstStyle/>
          <a:p>
            <a:pPr>
              <a:lnSpc>
                <a:spcPct val="150000"/>
              </a:lnSpc>
            </a:pPr>
            <a:r>
              <a:rPr lang="en-US" sz="2400" i="1" cap="none" dirty="0">
                <a:latin typeface="Arial"/>
                <a:cs typeface="Arial"/>
              </a:rPr>
              <a:t>"So I'm interested in scaling because it will help us scale our impact, but i'm also interested in scaling because it will help us get to a point where our model is just more efficient and that means that we can translate that internal savings either, you know, reinvest into our own work and internal projects and pro bono work that we want to do or pass that savings onto clients to enable us to be able to do more for the clients that we want to work with"</a:t>
            </a:r>
            <a:endParaRPr lang="en-US" cap="none" dirty="0"/>
          </a:p>
          <a:p>
            <a:pPr>
              <a:lnSpc>
                <a:spcPct val="150000"/>
              </a:lnSpc>
            </a:pPr>
            <a:r>
              <a:rPr lang="en-US" sz="2400" cap="none" dirty="0">
                <a:latin typeface="Arial"/>
                <a:cs typeface="Arial"/>
              </a:rPr>
              <a:t>TSIP STAFF </a:t>
            </a:r>
          </a:p>
          <a:p>
            <a:endParaRPr lang="en-US" dirty="0"/>
          </a:p>
        </p:txBody>
      </p:sp>
    </p:spTree>
    <p:extLst>
      <p:ext uri="{BB962C8B-B14F-4D97-AF65-F5344CB8AC3E}">
        <p14:creationId xmlns:p14="http://schemas.microsoft.com/office/powerpoint/2010/main" val="562874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59C4AFB-5723-4DC8-9E68-890F615BD61D}"/>
              </a:ext>
            </a:extLst>
          </p:cNvPr>
          <p:cNvSpPr>
            <a:spLocks noGrp="1"/>
          </p:cNvSpPr>
          <p:nvPr>
            <p:ph type="body" sz="quarter" idx="4294967295"/>
          </p:nvPr>
        </p:nvSpPr>
        <p:spPr>
          <a:xfrm>
            <a:off x="388188" y="620713"/>
            <a:ext cx="10974119" cy="1845154"/>
          </a:xfrm>
        </p:spPr>
        <p:txBody>
          <a:bodyPr vert="horz" lIns="91440" tIns="45720" rIns="91440" bIns="45720" rtlCol="0" anchor="t">
            <a:noAutofit/>
          </a:bodyPr>
          <a:lstStyle/>
          <a:p>
            <a:pPr marL="0" indent="0">
              <a:buNone/>
            </a:pPr>
            <a:r>
              <a:rPr lang="en-GB" sz="3600" b="1" dirty="0">
                <a:solidFill>
                  <a:schemeClr val="bg1"/>
                </a:solidFill>
                <a:latin typeface="Dosis"/>
              </a:rPr>
              <a:t>INSIGHT 3: TSIP has good intentions to create social change and uplift marginalised voices but the implementation doesn’t always happen.</a:t>
            </a:r>
            <a:endParaRPr lang="en-US" sz="3600" b="1" dirty="0">
              <a:solidFill>
                <a:schemeClr val="bg1"/>
              </a:solidFill>
              <a:latin typeface="Dosis"/>
            </a:endParaRPr>
          </a:p>
        </p:txBody>
      </p:sp>
      <p:sp>
        <p:nvSpPr>
          <p:cNvPr id="3" name="Text Placeholder 2">
            <a:extLst>
              <a:ext uri="{FF2B5EF4-FFF2-40B4-BE49-F238E27FC236}">
                <a16:creationId xmlns:a16="http://schemas.microsoft.com/office/drawing/2014/main" id="{912E30EE-75FA-4F17-AF1E-DEC525EAF4A7}"/>
              </a:ext>
            </a:extLst>
          </p:cNvPr>
          <p:cNvSpPr>
            <a:spLocks noGrp="1"/>
          </p:cNvSpPr>
          <p:nvPr>
            <p:ph type="body" sz="quarter" idx="4294967295"/>
          </p:nvPr>
        </p:nvSpPr>
        <p:spPr>
          <a:xfrm>
            <a:off x="589471" y="2736761"/>
            <a:ext cx="7811281" cy="3836987"/>
          </a:xfrm>
        </p:spPr>
        <p:txBody>
          <a:bodyPr vert="horz" lIns="91440" tIns="45720" rIns="91440" bIns="45720" rtlCol="0" anchor="t">
            <a:normAutofit lnSpcReduction="10000"/>
          </a:bodyPr>
          <a:lstStyle/>
          <a:p>
            <a:r>
              <a:rPr lang="en-GB" sz="2400" dirty="0">
                <a:solidFill>
                  <a:schemeClr val="bg1"/>
                </a:solidFill>
                <a:latin typeface="Arial"/>
                <a:cs typeface="Arial"/>
              </a:rPr>
              <a:t>TSIPs positioning as a ‘middle-man’ and facilitator of project co-design and co-production means that control and follow up on project implementation is limited.</a:t>
            </a:r>
          </a:p>
          <a:p>
            <a:endParaRPr lang="en-GB" sz="2400" dirty="0">
              <a:solidFill>
                <a:schemeClr val="bg1"/>
              </a:solidFill>
              <a:latin typeface="Arial"/>
              <a:cs typeface="Arial"/>
            </a:endParaRPr>
          </a:p>
          <a:p>
            <a:pPr marL="0" indent="0">
              <a:buNone/>
            </a:pPr>
            <a:r>
              <a:rPr lang="en-GB" sz="2400" dirty="0">
                <a:solidFill>
                  <a:schemeClr val="bg1"/>
                </a:solidFill>
                <a:latin typeface="Arial"/>
                <a:cs typeface="Arial"/>
              </a:rPr>
              <a:t>Recommendation: </a:t>
            </a:r>
            <a:endParaRPr lang="en-GB" dirty="0">
              <a:solidFill>
                <a:schemeClr val="bg1"/>
              </a:solidFill>
              <a:latin typeface="Arial"/>
              <a:cs typeface="Arial"/>
            </a:endParaRPr>
          </a:p>
          <a:p>
            <a:pPr lvl="1"/>
            <a:r>
              <a:rPr lang="en-GB" dirty="0">
                <a:solidFill>
                  <a:schemeClr val="bg1"/>
                </a:solidFill>
                <a:latin typeface="Arial"/>
                <a:cs typeface="Arial"/>
              </a:rPr>
              <a:t>Conduct future reflection on project implementation after a project has been closed. Make this a consistent and embedded practice for all projects, this will allow TSIP in the future to more clearly know the impact they are making.</a:t>
            </a:r>
            <a:endParaRPr lang="en-GB" dirty="0">
              <a:solidFill>
                <a:schemeClr val="bg1"/>
              </a:solidFill>
              <a:cs typeface="Calibri" panose="020F0502020204030204"/>
            </a:endParaRPr>
          </a:p>
          <a:p>
            <a:pPr lvl="1"/>
            <a:endParaRPr lang="en-GB" sz="2000" dirty="0">
              <a:latin typeface="Arial"/>
              <a:cs typeface="Arial"/>
            </a:endParaRPr>
          </a:p>
          <a:p>
            <a:pPr marL="342900" indent="-342900"/>
            <a:endParaRPr lang="en-GB" dirty="0">
              <a:latin typeface="Dosis"/>
              <a:cs typeface="Arial"/>
            </a:endParaRPr>
          </a:p>
          <a:p>
            <a:pPr marL="457200" lvl="1" indent="0">
              <a:buClr>
                <a:srgbClr val="F7B02A"/>
              </a:buClr>
              <a:buNone/>
            </a:pPr>
            <a:endParaRPr lang="en-GB" dirty="0">
              <a:cs typeface="Arial"/>
            </a:endParaRPr>
          </a:p>
          <a:p>
            <a:endParaRPr lang="en-GB" dirty="0">
              <a:cs typeface="Arial"/>
            </a:endParaRPr>
          </a:p>
        </p:txBody>
      </p:sp>
      <p:cxnSp>
        <p:nvCxnSpPr>
          <p:cNvPr id="5" name="Straight Arrow Connector 4">
            <a:extLst>
              <a:ext uri="{FF2B5EF4-FFF2-40B4-BE49-F238E27FC236}">
                <a16:creationId xmlns:a16="http://schemas.microsoft.com/office/drawing/2014/main" id="{CEC2F2BF-921C-4538-A331-1F5D380FB822}"/>
              </a:ext>
            </a:extLst>
          </p:cNvPr>
          <p:cNvCxnSpPr/>
          <p:nvPr/>
        </p:nvCxnSpPr>
        <p:spPr>
          <a:xfrm>
            <a:off x="391064" y="2454215"/>
            <a:ext cx="9934753" cy="43132"/>
          </a:xfrm>
          <a:prstGeom prst="straightConnector1">
            <a:avLst/>
          </a:prstGeom>
        </p:spPr>
        <p:style>
          <a:lnRef idx="1">
            <a:schemeClr val="accent1"/>
          </a:lnRef>
          <a:fillRef idx="0">
            <a:schemeClr val="accent1"/>
          </a:fillRef>
          <a:effectRef idx="0">
            <a:schemeClr val="accent1"/>
          </a:effectRef>
          <a:fontRef idx="minor">
            <a:schemeClr val="tx1"/>
          </a:fontRef>
        </p:style>
      </p:cxnSp>
      <p:pic>
        <p:nvPicPr>
          <p:cNvPr id="4" name="Picture 5" descr="Background pattern&#10;&#10;Description automatically generated">
            <a:extLst>
              <a:ext uri="{FF2B5EF4-FFF2-40B4-BE49-F238E27FC236}">
                <a16:creationId xmlns:a16="http://schemas.microsoft.com/office/drawing/2014/main" id="{0F5AC520-855B-42F0-AF69-F0DE4A0C8E41}"/>
              </a:ext>
            </a:extLst>
          </p:cNvPr>
          <p:cNvPicPr>
            <a:picLocks noChangeAspect="1"/>
          </p:cNvPicPr>
          <p:nvPr/>
        </p:nvPicPr>
        <p:blipFill>
          <a:blip r:embed="rId3"/>
          <a:stretch>
            <a:fillRect/>
          </a:stretch>
        </p:blipFill>
        <p:spPr>
          <a:xfrm>
            <a:off x="8836326" y="3135701"/>
            <a:ext cx="2326258" cy="2326258"/>
          </a:xfrm>
          <a:prstGeom prst="rect">
            <a:avLst/>
          </a:prstGeom>
        </p:spPr>
      </p:pic>
    </p:spTree>
    <p:extLst>
      <p:ext uri="{BB962C8B-B14F-4D97-AF65-F5344CB8AC3E}">
        <p14:creationId xmlns:p14="http://schemas.microsoft.com/office/powerpoint/2010/main" val="32161625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34CC200-6E5B-41A1-B289-784A2B221F86}"/>
              </a:ext>
            </a:extLst>
          </p:cNvPr>
          <p:cNvSpPr>
            <a:spLocks noGrp="1"/>
          </p:cNvSpPr>
          <p:nvPr>
            <p:ph type="body" sz="quarter" idx="10"/>
          </p:nvPr>
        </p:nvSpPr>
        <p:spPr>
          <a:xfrm>
            <a:off x="1434666" y="3732894"/>
            <a:ext cx="9448730" cy="3607077"/>
          </a:xfrm>
        </p:spPr>
        <p:txBody>
          <a:bodyPr vert="horz" lIns="91440" tIns="45720" rIns="91440" bIns="45720" rtlCol="0" anchor="b" anchorCtr="0">
            <a:noAutofit/>
          </a:bodyPr>
          <a:lstStyle/>
          <a:p>
            <a:endParaRPr lang="en-GB" sz="3600" i="1" dirty="0">
              <a:latin typeface="Arial"/>
              <a:cs typeface="Arial"/>
            </a:endParaRPr>
          </a:p>
          <a:p>
            <a:r>
              <a:rPr lang="en-GB" sz="2400" i="1" cap="none" dirty="0">
                <a:latin typeface="Arial"/>
                <a:cs typeface="Arial"/>
              </a:rPr>
              <a:t>"…. But I think we've done plenty of projects where we've done the project and then that was kind of it. For example, at present for the new piece of work, we are co-designing a project with the community but then the client has to deliver it and not us, so we can design this whole thing, but if they don't do anything with it, then the work won't be sustained. I don't think we intentionally ever look to get into work that won't be sustained. We usually hope to get into work that will build community capacity or build the client's capacity so that they can sustain the work. But a lot of times that doesn't happen and we don't have the capacity nor the way the business is structured to follow up and make sure that the social impact is being sustained"</a:t>
            </a:r>
          </a:p>
          <a:p>
            <a:r>
              <a:rPr lang="en-GB" sz="2400" cap="none" dirty="0">
                <a:latin typeface="Arial"/>
                <a:cs typeface="Arial"/>
              </a:rPr>
              <a:t>STAFF</a:t>
            </a:r>
          </a:p>
          <a:p>
            <a:endParaRPr lang="en-GB" sz="3600" dirty="0"/>
          </a:p>
          <a:p>
            <a:endParaRPr lang="en-GB" sz="3600" dirty="0"/>
          </a:p>
        </p:txBody>
      </p:sp>
    </p:spTree>
    <p:extLst>
      <p:ext uri="{BB962C8B-B14F-4D97-AF65-F5344CB8AC3E}">
        <p14:creationId xmlns:p14="http://schemas.microsoft.com/office/powerpoint/2010/main" val="21548836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F2B2FB-7F67-4EFC-98AF-4BE4BF657A12}"/>
              </a:ext>
            </a:extLst>
          </p:cNvPr>
          <p:cNvSpPr>
            <a:spLocks noGrp="1"/>
          </p:cNvSpPr>
          <p:nvPr>
            <p:ph type="body" sz="quarter" idx="10"/>
          </p:nvPr>
        </p:nvSpPr>
        <p:spPr>
          <a:xfrm>
            <a:off x="1377156" y="2314935"/>
            <a:ext cx="9437687" cy="1546500"/>
          </a:xfrm>
        </p:spPr>
        <p:txBody>
          <a:bodyPr/>
          <a:lstStyle/>
          <a:p>
            <a:r>
              <a:rPr lang="en-GB" u="sng" dirty="0">
                <a:latin typeface="Dosis"/>
              </a:rPr>
              <a:t>Working collaboratively </a:t>
            </a:r>
            <a:endParaRPr lang="en-GB" u="sng" dirty="0"/>
          </a:p>
        </p:txBody>
      </p:sp>
      <p:pic>
        <p:nvPicPr>
          <p:cNvPr id="3" name="Picture 3">
            <a:extLst>
              <a:ext uri="{FF2B5EF4-FFF2-40B4-BE49-F238E27FC236}">
                <a16:creationId xmlns:a16="http://schemas.microsoft.com/office/drawing/2014/main" id="{7CE7053A-A3A0-49AA-BCBA-2A13DEB97902}"/>
              </a:ext>
            </a:extLst>
          </p:cNvPr>
          <p:cNvPicPr>
            <a:picLocks noChangeAspect="1"/>
          </p:cNvPicPr>
          <p:nvPr/>
        </p:nvPicPr>
        <p:blipFill>
          <a:blip r:embed="rId3"/>
          <a:stretch>
            <a:fillRect/>
          </a:stretch>
        </p:blipFill>
        <p:spPr>
          <a:xfrm>
            <a:off x="4956594" y="4345557"/>
            <a:ext cx="2278812" cy="2307566"/>
          </a:xfrm>
          <a:prstGeom prst="rect">
            <a:avLst/>
          </a:prstGeom>
        </p:spPr>
      </p:pic>
    </p:spTree>
    <p:extLst>
      <p:ext uri="{BB962C8B-B14F-4D97-AF65-F5344CB8AC3E}">
        <p14:creationId xmlns:p14="http://schemas.microsoft.com/office/powerpoint/2010/main" val="19275437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849055A-52F6-4338-A6F5-FC0B4ABF4296}"/>
              </a:ext>
            </a:extLst>
          </p:cNvPr>
          <p:cNvSpPr>
            <a:spLocks noGrp="1"/>
          </p:cNvSpPr>
          <p:nvPr>
            <p:ph type="body" sz="quarter" idx="10"/>
          </p:nvPr>
        </p:nvSpPr>
        <p:spPr/>
        <p:txBody>
          <a:bodyPr/>
          <a:lstStyle/>
          <a:p>
            <a:endParaRPr lang="en-US"/>
          </a:p>
        </p:txBody>
      </p:sp>
      <p:pic>
        <p:nvPicPr>
          <p:cNvPr id="3" name="Picture 3" descr="Text&#10;&#10;Description automatically generated">
            <a:extLst>
              <a:ext uri="{FF2B5EF4-FFF2-40B4-BE49-F238E27FC236}">
                <a16:creationId xmlns:a16="http://schemas.microsoft.com/office/drawing/2014/main" id="{7BD4D5EC-3034-4227-99F5-769D50F1F59C}"/>
              </a:ext>
            </a:extLst>
          </p:cNvPr>
          <p:cNvPicPr>
            <a:picLocks noChangeAspect="1"/>
          </p:cNvPicPr>
          <p:nvPr/>
        </p:nvPicPr>
        <p:blipFill>
          <a:blip r:embed="rId3"/>
          <a:stretch>
            <a:fillRect/>
          </a:stretch>
        </p:blipFill>
        <p:spPr>
          <a:xfrm>
            <a:off x="1185208" y="719937"/>
            <a:ext cx="9809571" cy="5810053"/>
          </a:xfrm>
          <a:prstGeom prst="rect">
            <a:avLst/>
          </a:prstGeom>
        </p:spPr>
      </p:pic>
      <p:sp>
        <p:nvSpPr>
          <p:cNvPr id="4" name="TextBox 3">
            <a:extLst>
              <a:ext uri="{FF2B5EF4-FFF2-40B4-BE49-F238E27FC236}">
                <a16:creationId xmlns:a16="http://schemas.microsoft.com/office/drawing/2014/main" id="{8FAE9376-B01A-4D19-91B7-9B8B82DE5ADC}"/>
              </a:ext>
            </a:extLst>
          </p:cNvPr>
          <p:cNvSpPr txBox="1"/>
          <p:nvPr/>
        </p:nvSpPr>
        <p:spPr>
          <a:xfrm>
            <a:off x="4235570" y="138023"/>
            <a:ext cx="366335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solidFill>
                  <a:schemeClr val="bg1"/>
                </a:solidFill>
                <a:latin typeface="Dosis"/>
                <a:cs typeface="Calibri"/>
              </a:rPr>
              <a:t>COLLABORATION:</a:t>
            </a:r>
          </a:p>
        </p:txBody>
      </p:sp>
    </p:spTree>
    <p:extLst>
      <p:ext uri="{BB962C8B-B14F-4D97-AF65-F5344CB8AC3E}">
        <p14:creationId xmlns:p14="http://schemas.microsoft.com/office/powerpoint/2010/main" val="36549637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95ECB3-6348-D34C-B04F-1C6B22028F04}"/>
              </a:ext>
            </a:extLst>
          </p:cNvPr>
          <p:cNvSpPr>
            <a:spLocks noGrp="1"/>
          </p:cNvSpPr>
          <p:nvPr>
            <p:ph type="body" sz="quarter" idx="4294967295"/>
          </p:nvPr>
        </p:nvSpPr>
        <p:spPr>
          <a:xfrm>
            <a:off x="818467" y="1501386"/>
            <a:ext cx="11017250" cy="750887"/>
          </a:xfrm>
        </p:spPr>
        <p:txBody>
          <a:bodyPr vert="horz" lIns="91440" tIns="45720" rIns="91440" bIns="45720" rtlCol="0" anchor="b" anchorCtr="0">
            <a:noAutofit/>
          </a:bodyPr>
          <a:lstStyle/>
          <a:p>
            <a:pPr marL="0" indent="0">
              <a:buNone/>
            </a:pPr>
            <a:r>
              <a:rPr lang="en-US" sz="3200" b="1" dirty="0">
                <a:solidFill>
                  <a:schemeClr val="accent1"/>
                </a:solidFill>
                <a:latin typeface="Dosis"/>
              </a:rPr>
              <a:t>INSIGHT 4: </a:t>
            </a:r>
            <a:r>
              <a:rPr lang="en-US" sz="3200" b="1" dirty="0">
                <a:solidFill>
                  <a:schemeClr val="bg1"/>
                </a:solidFill>
                <a:latin typeface="Dosis"/>
              </a:rPr>
              <a:t>TSIP</a:t>
            </a:r>
            <a:r>
              <a:rPr lang="en-US" sz="3200" b="1" dirty="0">
                <a:solidFill>
                  <a:schemeClr val="bg1"/>
                </a:solidFill>
                <a:latin typeface="Dosis"/>
                <a:cs typeface="Arial"/>
              </a:rPr>
              <a:t> act as a bridge between clients and communities, yet to ensure full co-production community members could be involved more in high level decision making.</a:t>
            </a:r>
          </a:p>
        </p:txBody>
      </p:sp>
      <p:sp>
        <p:nvSpPr>
          <p:cNvPr id="3" name="Text Placeholder 2">
            <a:extLst>
              <a:ext uri="{FF2B5EF4-FFF2-40B4-BE49-F238E27FC236}">
                <a16:creationId xmlns:a16="http://schemas.microsoft.com/office/drawing/2014/main" id="{0153D40F-AF52-9B4D-BC02-6B8D3AA3BA34}"/>
              </a:ext>
            </a:extLst>
          </p:cNvPr>
          <p:cNvSpPr>
            <a:spLocks noGrp="1"/>
          </p:cNvSpPr>
          <p:nvPr>
            <p:ph type="body" sz="quarter" idx="4294967295"/>
          </p:nvPr>
        </p:nvSpPr>
        <p:spPr>
          <a:xfrm>
            <a:off x="144757" y="1886723"/>
            <a:ext cx="8081747" cy="4467355"/>
          </a:xfrm>
        </p:spPr>
        <p:txBody>
          <a:bodyPr vert="horz" lIns="91440" tIns="45720" rIns="91440" bIns="45720" rtlCol="0" anchor="t">
            <a:noAutofit/>
          </a:bodyPr>
          <a:lstStyle/>
          <a:p>
            <a:pPr lvl="1">
              <a:buClr>
                <a:srgbClr val="F7B02A"/>
              </a:buClr>
            </a:pPr>
            <a:endParaRPr lang="en-GB" sz="2000" dirty="0">
              <a:solidFill>
                <a:schemeClr val="accent1"/>
              </a:solidFill>
              <a:latin typeface="Dosis"/>
              <a:cs typeface="Arial"/>
            </a:endParaRPr>
          </a:p>
          <a:p>
            <a:pPr lvl="1">
              <a:buClr>
                <a:srgbClr val="F7B02A"/>
              </a:buClr>
            </a:pPr>
            <a:endParaRPr lang="en-GB" sz="1800" b="1" dirty="0">
              <a:solidFill>
                <a:schemeClr val="accent1"/>
              </a:solidFill>
              <a:latin typeface="Dosis"/>
              <a:cs typeface="Arial"/>
            </a:endParaRPr>
          </a:p>
          <a:p>
            <a:pPr lvl="1">
              <a:buClr>
                <a:srgbClr val="F7B02A"/>
              </a:buClr>
            </a:pPr>
            <a:r>
              <a:rPr lang="en-GB" b="1" dirty="0">
                <a:solidFill>
                  <a:schemeClr val="accent1"/>
                </a:solidFill>
                <a:latin typeface="Dosis"/>
                <a:cs typeface="Arial"/>
              </a:rPr>
              <a:t>Community members’ voices are genuinely valued by TSIP, there is flexibility and freedom for community representatives to have a significant influence on each stage. The community fund is exemplary of this. This is largely due to the strong relationships the TSIP team have with the community.</a:t>
            </a:r>
            <a:endParaRPr lang="en-GB" dirty="0">
              <a:solidFill>
                <a:schemeClr val="accent1"/>
              </a:solidFill>
              <a:cs typeface="Calibri"/>
            </a:endParaRPr>
          </a:p>
          <a:p>
            <a:pPr lvl="1">
              <a:buClr>
                <a:srgbClr val="F7B02A"/>
              </a:buClr>
            </a:pPr>
            <a:endParaRPr lang="en-GB" b="1" dirty="0">
              <a:solidFill>
                <a:schemeClr val="accent1"/>
              </a:solidFill>
              <a:latin typeface="Dosis"/>
              <a:cs typeface="Arial"/>
            </a:endParaRPr>
          </a:p>
          <a:p>
            <a:pPr lvl="1">
              <a:buClr>
                <a:srgbClr val="F7B02A"/>
              </a:buClr>
            </a:pPr>
            <a:r>
              <a:rPr lang="en-GB" b="1" dirty="0">
                <a:solidFill>
                  <a:schemeClr val="accent1"/>
                </a:solidFill>
                <a:latin typeface="Dosis"/>
                <a:cs typeface="Arial"/>
              </a:rPr>
              <a:t>Although the process of research is collaborative, the community  need more influence to shape the implementation of research to make sure that findings are not watered down at the end.</a:t>
            </a:r>
          </a:p>
          <a:p>
            <a:pPr lvl="1">
              <a:buClr>
                <a:srgbClr val="F7B02A"/>
              </a:buClr>
            </a:pPr>
            <a:endParaRPr lang="en-GB" sz="2000" b="1" dirty="0">
              <a:solidFill>
                <a:schemeClr val="accent1"/>
              </a:solidFill>
              <a:latin typeface="Dosis"/>
              <a:cs typeface="Arial" panose="020B0604020202020204" pitchFamily="34" charset="0"/>
            </a:endParaRPr>
          </a:p>
          <a:p>
            <a:pPr lvl="1">
              <a:buClr>
                <a:srgbClr val="F7B02A"/>
              </a:buClr>
            </a:pPr>
            <a:endParaRPr lang="en-GB" sz="2000" b="1" dirty="0">
              <a:solidFill>
                <a:schemeClr val="accent1"/>
              </a:solidFill>
              <a:latin typeface="Dosis"/>
              <a:cs typeface="Arial" panose="020B0604020202020204" pitchFamily="34" charset="0"/>
            </a:endParaRPr>
          </a:p>
          <a:p>
            <a:pPr lvl="1">
              <a:buClr>
                <a:srgbClr val="F7B02A"/>
              </a:buClr>
            </a:pPr>
            <a:endParaRPr lang="en-GB" sz="2000" b="1" dirty="0">
              <a:solidFill>
                <a:srgbClr val="8E195F"/>
              </a:solidFill>
              <a:latin typeface="Dosis"/>
              <a:cs typeface="Arial" panose="020B0604020202020204" pitchFamily="34" charset="0"/>
            </a:endParaRPr>
          </a:p>
          <a:p>
            <a:endParaRPr lang="en-US" sz="2400" b="1" dirty="0">
              <a:latin typeface="Dosis"/>
              <a:cs typeface="Arial" panose="020B0604020202020204" pitchFamily="34" charset="0"/>
            </a:endParaRPr>
          </a:p>
          <a:p>
            <a:pPr marL="0" indent="0">
              <a:buNone/>
            </a:pPr>
            <a:endParaRPr lang="en-US" sz="2400" dirty="0">
              <a:cs typeface="Arial" panose="020B0604020202020204" pitchFamily="34" charset="0"/>
            </a:endParaRPr>
          </a:p>
        </p:txBody>
      </p:sp>
      <p:cxnSp>
        <p:nvCxnSpPr>
          <p:cNvPr id="6" name="Straight Arrow Connector 5">
            <a:extLst>
              <a:ext uri="{FF2B5EF4-FFF2-40B4-BE49-F238E27FC236}">
                <a16:creationId xmlns:a16="http://schemas.microsoft.com/office/drawing/2014/main" id="{328C600D-C5FC-4F92-9DE4-8F3FBA209982}"/>
              </a:ext>
            </a:extLst>
          </p:cNvPr>
          <p:cNvCxnSpPr/>
          <p:nvPr/>
        </p:nvCxnSpPr>
        <p:spPr>
          <a:xfrm flipV="1">
            <a:off x="920663" y="2407734"/>
            <a:ext cx="10135642" cy="20876"/>
          </a:xfrm>
          <a:prstGeom prst="straightConnector1">
            <a:avLst/>
          </a:prstGeom>
        </p:spPr>
        <p:style>
          <a:lnRef idx="3">
            <a:schemeClr val="accent1"/>
          </a:lnRef>
          <a:fillRef idx="0">
            <a:schemeClr val="accent1"/>
          </a:fillRef>
          <a:effectRef idx="2">
            <a:schemeClr val="accent1"/>
          </a:effectRef>
          <a:fontRef idx="minor">
            <a:schemeClr val="tx1"/>
          </a:fontRef>
        </p:style>
      </p:cxnSp>
      <p:sp>
        <p:nvSpPr>
          <p:cNvPr id="8" name="TextBox 7">
            <a:extLst>
              <a:ext uri="{FF2B5EF4-FFF2-40B4-BE49-F238E27FC236}">
                <a16:creationId xmlns:a16="http://schemas.microsoft.com/office/drawing/2014/main" id="{885BF719-E767-47B5-932F-7D297C4B9FC6}"/>
              </a:ext>
            </a:extLst>
          </p:cNvPr>
          <p:cNvSpPr txBox="1"/>
          <p:nvPr/>
        </p:nvSpPr>
        <p:spPr>
          <a:xfrm>
            <a:off x="7628627" y="2580204"/>
            <a:ext cx="4152377" cy="3220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lnSpc>
                <a:spcPct val="90000"/>
              </a:lnSpc>
              <a:spcBef>
                <a:spcPts val="500"/>
              </a:spcBef>
            </a:pPr>
            <a:r>
              <a:rPr lang="en-GB" sz="2000" b="1" u="sng" dirty="0">
                <a:solidFill>
                  <a:schemeClr val="accent1"/>
                </a:solidFill>
                <a:latin typeface="Dosis"/>
                <a:cs typeface="Calibri"/>
              </a:rPr>
              <a:t>R</a:t>
            </a:r>
            <a:r>
              <a:rPr lang="en-GB" sz="2400" b="1" u="sng" dirty="0">
                <a:solidFill>
                  <a:schemeClr val="accent1"/>
                </a:solidFill>
                <a:latin typeface="Dosis"/>
                <a:cs typeface="Calibri"/>
              </a:rPr>
              <a:t>ecommendations:</a:t>
            </a:r>
            <a:endParaRPr lang="en-US" sz="2400" dirty="0">
              <a:solidFill>
                <a:schemeClr val="accent1"/>
              </a:solidFill>
              <a:ea typeface="+mn-lt"/>
              <a:cs typeface="+mn-lt"/>
            </a:endParaRPr>
          </a:p>
          <a:p>
            <a:pPr lvl="1">
              <a:lnSpc>
                <a:spcPct val="90000"/>
              </a:lnSpc>
              <a:spcBef>
                <a:spcPts val="500"/>
              </a:spcBef>
            </a:pPr>
            <a:endParaRPr lang="en-GB" sz="2400" b="1" u="sng" dirty="0">
              <a:solidFill>
                <a:schemeClr val="accent1"/>
              </a:solidFill>
              <a:latin typeface="Dosis"/>
              <a:cs typeface="Calibri"/>
            </a:endParaRPr>
          </a:p>
          <a:p>
            <a:pPr marL="742950" lvl="1" indent="-285750">
              <a:lnSpc>
                <a:spcPct val="90000"/>
              </a:lnSpc>
              <a:spcBef>
                <a:spcPts val="500"/>
              </a:spcBef>
              <a:buFont typeface="Arial"/>
              <a:buChar char="•"/>
            </a:pPr>
            <a:r>
              <a:rPr lang="en-GB" sz="2400" b="1" dirty="0">
                <a:solidFill>
                  <a:schemeClr val="accent1"/>
                </a:solidFill>
                <a:latin typeface="Dosis"/>
                <a:cs typeface="Calibri"/>
              </a:rPr>
              <a:t>Genuine collaboration requires more time and is more costly so TSIP need to effectively explain how crucial the processes are. </a:t>
            </a:r>
          </a:p>
          <a:p>
            <a:pPr lvl="1">
              <a:lnSpc>
                <a:spcPct val="90000"/>
              </a:lnSpc>
              <a:spcBef>
                <a:spcPts val="500"/>
              </a:spcBef>
            </a:pPr>
            <a:endParaRPr lang="en-GB" sz="2400" b="1" dirty="0">
              <a:solidFill>
                <a:schemeClr val="accent1"/>
              </a:solidFill>
              <a:latin typeface="Dosis"/>
              <a:cs typeface="Calibri"/>
            </a:endParaRPr>
          </a:p>
          <a:p>
            <a:endParaRPr lang="en-US" dirty="0">
              <a:cs typeface="Calibri"/>
            </a:endParaRPr>
          </a:p>
        </p:txBody>
      </p:sp>
    </p:spTree>
    <p:extLst>
      <p:ext uri="{BB962C8B-B14F-4D97-AF65-F5344CB8AC3E}">
        <p14:creationId xmlns:p14="http://schemas.microsoft.com/office/powerpoint/2010/main" val="4872431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621D52F-4136-4FFC-AABF-AC7240C0595B}"/>
              </a:ext>
            </a:extLst>
          </p:cNvPr>
          <p:cNvSpPr txBox="1"/>
          <p:nvPr/>
        </p:nvSpPr>
        <p:spPr>
          <a:xfrm>
            <a:off x="1425792" y="651183"/>
            <a:ext cx="1019067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800" b="1" dirty="0">
                <a:solidFill>
                  <a:schemeClr val="bg1"/>
                </a:solidFill>
                <a:latin typeface="Dosis"/>
              </a:rPr>
              <a:t>DESIGN AND IMPLEMENT CHARTER </a:t>
            </a:r>
            <a:endParaRPr lang="en-GB" sz="4800" b="1">
              <a:solidFill>
                <a:schemeClr val="bg1"/>
              </a:solidFill>
              <a:latin typeface="Dosis"/>
              <a:cs typeface="Calibri"/>
            </a:endParaRPr>
          </a:p>
        </p:txBody>
      </p:sp>
      <p:sp>
        <p:nvSpPr>
          <p:cNvPr id="4" name="TextBox 3">
            <a:extLst>
              <a:ext uri="{FF2B5EF4-FFF2-40B4-BE49-F238E27FC236}">
                <a16:creationId xmlns:a16="http://schemas.microsoft.com/office/drawing/2014/main" id="{4F97448A-213B-40C9-8CEF-8308A3FB4E14}"/>
              </a:ext>
            </a:extLst>
          </p:cNvPr>
          <p:cNvSpPr txBox="1"/>
          <p:nvPr/>
        </p:nvSpPr>
        <p:spPr>
          <a:xfrm>
            <a:off x="782779" y="2286871"/>
            <a:ext cx="5036277"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000" dirty="0">
                <a:solidFill>
                  <a:schemeClr val="bg1"/>
                </a:solidFill>
                <a:latin typeface="Arial"/>
                <a:cs typeface="Calibri"/>
              </a:rPr>
              <a:t>TSIP should create a written charter to set terms and conditions of project collaboration, outlining what TSIP expects the client to deliver, ideally this should be co-written with the community representatives.</a:t>
            </a:r>
            <a:endParaRPr lang="en-US">
              <a:solidFill>
                <a:schemeClr val="bg1"/>
              </a:solidFill>
              <a:cs typeface="Calibri"/>
            </a:endParaRPr>
          </a:p>
          <a:p>
            <a:pPr marL="342900" indent="-342900">
              <a:buFont typeface="Arial"/>
              <a:buChar char="•"/>
            </a:pPr>
            <a:endParaRPr lang="en-US" sz="2000" dirty="0">
              <a:solidFill>
                <a:schemeClr val="bg1"/>
              </a:solidFill>
              <a:latin typeface="Arial"/>
              <a:cs typeface="Calibri"/>
            </a:endParaRPr>
          </a:p>
          <a:p>
            <a:pPr marL="342900" indent="-342900">
              <a:buFont typeface="Arial"/>
              <a:buChar char="•"/>
            </a:pPr>
            <a:r>
              <a:rPr lang="en-US" sz="2000" dirty="0">
                <a:solidFill>
                  <a:schemeClr val="bg1"/>
                </a:solidFill>
                <a:latin typeface="Arial"/>
                <a:cs typeface="Calibri"/>
              </a:rPr>
              <a:t>This document can be referred to increase accountability and improve the operations of projects.</a:t>
            </a:r>
          </a:p>
          <a:p>
            <a:pPr marL="342900" indent="-342900">
              <a:buFont typeface="Arial"/>
              <a:buChar char="•"/>
            </a:pPr>
            <a:endParaRPr lang="en-US" sz="2000" dirty="0">
              <a:solidFill>
                <a:schemeClr val="bg1"/>
              </a:solidFill>
              <a:latin typeface="Arial"/>
              <a:cs typeface="Calibri"/>
            </a:endParaRPr>
          </a:p>
          <a:p>
            <a:pPr marL="342900" indent="-342900">
              <a:buFont typeface="Arial"/>
              <a:buChar char="•"/>
            </a:pPr>
            <a:r>
              <a:rPr lang="en-US" sz="2000" dirty="0">
                <a:solidFill>
                  <a:schemeClr val="bg1"/>
                </a:solidFill>
                <a:latin typeface="Arial"/>
                <a:cs typeface="Calibri"/>
              </a:rPr>
              <a:t>It needs to be used consistently and by all members of the team.</a:t>
            </a:r>
          </a:p>
          <a:p>
            <a:endParaRPr lang="en-US" sz="2000" dirty="0">
              <a:latin typeface="Arial"/>
              <a:cs typeface="Calibri"/>
            </a:endParaRPr>
          </a:p>
        </p:txBody>
      </p:sp>
      <p:sp>
        <p:nvSpPr>
          <p:cNvPr id="5" name="TextBox 4">
            <a:extLst>
              <a:ext uri="{FF2B5EF4-FFF2-40B4-BE49-F238E27FC236}">
                <a16:creationId xmlns:a16="http://schemas.microsoft.com/office/drawing/2014/main" id="{B417ED2D-AFFB-4A94-95A0-D66107224341}"/>
              </a:ext>
            </a:extLst>
          </p:cNvPr>
          <p:cNvSpPr txBox="1"/>
          <p:nvPr/>
        </p:nvSpPr>
        <p:spPr>
          <a:xfrm>
            <a:off x="6518668" y="2397231"/>
            <a:ext cx="4940501" cy="36471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100" dirty="0">
                <a:solidFill>
                  <a:schemeClr val="bg1"/>
                </a:solidFill>
                <a:latin typeface="Arial"/>
                <a:cs typeface="Arial"/>
              </a:rPr>
              <a:t>Within this charter it should detail that clients cannot significantly edit findings from the community. This will ensure that the research is not extracted.</a:t>
            </a:r>
            <a:endParaRPr lang="en-US" dirty="0">
              <a:solidFill>
                <a:schemeClr val="bg1"/>
              </a:solidFill>
              <a:cs typeface="Calibri"/>
            </a:endParaRPr>
          </a:p>
          <a:p>
            <a:pPr marL="342900" indent="-342900">
              <a:buFont typeface="Arial"/>
              <a:buChar char="•"/>
            </a:pPr>
            <a:endParaRPr lang="en-US" sz="2100" dirty="0">
              <a:solidFill>
                <a:schemeClr val="bg1"/>
              </a:solidFill>
              <a:latin typeface="Arial"/>
              <a:cs typeface="Arial"/>
            </a:endParaRPr>
          </a:p>
          <a:p>
            <a:pPr marL="342900" indent="-342900">
              <a:buFont typeface="Arial"/>
              <a:buChar char="•"/>
            </a:pPr>
            <a:r>
              <a:rPr lang="en-US" sz="2100" dirty="0">
                <a:solidFill>
                  <a:schemeClr val="bg1"/>
                </a:solidFill>
                <a:latin typeface="Arial"/>
                <a:cs typeface="Arial"/>
              </a:rPr>
              <a:t>The lack of accountability that TSIP currently has in place in how the clients implement the data undermines community members’ positions</a:t>
            </a:r>
          </a:p>
        </p:txBody>
      </p:sp>
      <p:sp>
        <p:nvSpPr>
          <p:cNvPr id="8" name="TextBox 7">
            <a:extLst>
              <a:ext uri="{FF2B5EF4-FFF2-40B4-BE49-F238E27FC236}">
                <a16:creationId xmlns:a16="http://schemas.microsoft.com/office/drawing/2014/main" id="{429B8996-3350-4273-95DC-9B1594670E8D}"/>
              </a:ext>
            </a:extLst>
          </p:cNvPr>
          <p:cNvSpPr txBox="1"/>
          <p:nvPr/>
        </p:nvSpPr>
        <p:spPr>
          <a:xfrm>
            <a:off x="4623759" y="1690778"/>
            <a:ext cx="3505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b="1" dirty="0">
                <a:solidFill>
                  <a:schemeClr val="bg1"/>
                </a:solidFill>
                <a:latin typeface="Arial"/>
                <a:cs typeface="Calibri"/>
              </a:rPr>
              <a:t>RECOMMENDATION</a:t>
            </a:r>
          </a:p>
        </p:txBody>
      </p:sp>
      <p:cxnSp>
        <p:nvCxnSpPr>
          <p:cNvPr id="9" name="Straight Arrow Connector 8">
            <a:extLst>
              <a:ext uri="{FF2B5EF4-FFF2-40B4-BE49-F238E27FC236}">
                <a16:creationId xmlns:a16="http://schemas.microsoft.com/office/drawing/2014/main" id="{5458C817-F1C2-460F-B468-1E1FF194FD0A}"/>
              </a:ext>
            </a:extLst>
          </p:cNvPr>
          <p:cNvCxnSpPr/>
          <p:nvPr/>
        </p:nvCxnSpPr>
        <p:spPr>
          <a:xfrm>
            <a:off x="2159479" y="1562819"/>
            <a:ext cx="7433092" cy="14377"/>
          </a:xfrm>
          <a:prstGeom prst="straightConnector1">
            <a:avLst/>
          </a:prstGeom>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6681440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95ECB3-6348-D34C-B04F-1C6B22028F04}"/>
              </a:ext>
            </a:extLst>
          </p:cNvPr>
          <p:cNvSpPr>
            <a:spLocks noGrp="1"/>
          </p:cNvSpPr>
          <p:nvPr>
            <p:ph type="body" sz="quarter" idx="10"/>
          </p:nvPr>
        </p:nvSpPr>
        <p:spPr>
          <a:xfrm>
            <a:off x="559054" y="491742"/>
            <a:ext cx="11017250" cy="751478"/>
          </a:xfrm>
        </p:spPr>
        <p:txBody>
          <a:bodyPr vert="horz" lIns="91440" tIns="45720" rIns="91440" bIns="45720" rtlCol="0" anchor="t">
            <a:noAutofit/>
          </a:bodyPr>
          <a:lstStyle/>
          <a:p>
            <a:r>
              <a:rPr lang="en-US" sz="3200" dirty="0">
                <a:solidFill>
                  <a:schemeClr val="bg1"/>
                </a:solidFill>
                <a:latin typeface="Dosis"/>
              </a:rPr>
              <a:t>INSIGHT 5:</a:t>
            </a:r>
            <a:r>
              <a:rPr lang="en-US" sz="3200" dirty="0">
                <a:solidFill>
                  <a:schemeClr val="accent3"/>
                </a:solidFill>
                <a:latin typeface="Dosis"/>
              </a:rPr>
              <a:t> </a:t>
            </a:r>
            <a:r>
              <a:rPr lang="en-US" sz="3200" dirty="0">
                <a:solidFill>
                  <a:schemeClr val="bg1"/>
                </a:solidFill>
                <a:latin typeface="Dosis"/>
                <a:cs typeface="Arial"/>
              </a:rPr>
              <a:t>TSIP ARE Beginning TO BECOME MORE PROACTIVE BUT COULD DO MORE in terms of thinking ahead and what can be done next to ensure that collaboration is sustained.</a:t>
            </a:r>
            <a:r>
              <a:rPr lang="en-US" sz="3200" dirty="0">
                <a:latin typeface="Dosis"/>
                <a:cs typeface="Arial"/>
              </a:rPr>
              <a:t> </a:t>
            </a:r>
            <a:endParaRPr lang="en-US" sz="3200">
              <a:latin typeface="Dosis"/>
            </a:endParaRPr>
          </a:p>
        </p:txBody>
      </p:sp>
      <p:sp>
        <p:nvSpPr>
          <p:cNvPr id="3" name="Text Placeholder 2">
            <a:extLst>
              <a:ext uri="{FF2B5EF4-FFF2-40B4-BE49-F238E27FC236}">
                <a16:creationId xmlns:a16="http://schemas.microsoft.com/office/drawing/2014/main" id="{0153D40F-AF52-9B4D-BC02-6B8D3AA3BA34}"/>
              </a:ext>
            </a:extLst>
          </p:cNvPr>
          <p:cNvSpPr>
            <a:spLocks noGrp="1"/>
          </p:cNvSpPr>
          <p:nvPr>
            <p:ph type="body" sz="quarter" idx="11"/>
          </p:nvPr>
        </p:nvSpPr>
        <p:spPr/>
        <p:txBody>
          <a:bodyPr vert="horz" lIns="91440" tIns="45720" rIns="91440" bIns="45720" rtlCol="0" anchor="t">
            <a:noAutofit/>
          </a:bodyPr>
          <a:lstStyle/>
          <a:p>
            <a:pPr fontAlgn="base"/>
            <a:endParaRPr lang="en-US" sz="2800" dirty="0">
              <a:latin typeface="Arial"/>
              <a:cs typeface="Arial"/>
            </a:endParaRPr>
          </a:p>
          <a:p>
            <a:pPr marL="0" indent="0">
              <a:buNone/>
            </a:pPr>
            <a:endParaRPr lang="en-US" dirty="0">
              <a:cs typeface="Arial" panose="020B0604020202020204" pitchFamily="34" charset="0"/>
            </a:endParaRPr>
          </a:p>
        </p:txBody>
      </p:sp>
      <p:cxnSp>
        <p:nvCxnSpPr>
          <p:cNvPr id="6" name="Straight Arrow Connector 5">
            <a:extLst>
              <a:ext uri="{FF2B5EF4-FFF2-40B4-BE49-F238E27FC236}">
                <a16:creationId xmlns:a16="http://schemas.microsoft.com/office/drawing/2014/main" id="{D3258D03-9A73-48A6-99DB-1C18C8903708}"/>
              </a:ext>
            </a:extLst>
          </p:cNvPr>
          <p:cNvCxnSpPr/>
          <p:nvPr/>
        </p:nvCxnSpPr>
        <p:spPr>
          <a:xfrm flipV="1">
            <a:off x="563593" y="2613616"/>
            <a:ext cx="10984300" cy="14378"/>
          </a:xfrm>
          <a:prstGeom prst="straightConnector1">
            <a:avLst/>
          </a:prstGeom>
        </p:spPr>
        <p:style>
          <a:lnRef idx="3">
            <a:schemeClr val="accent4"/>
          </a:lnRef>
          <a:fillRef idx="0">
            <a:schemeClr val="accent4"/>
          </a:fillRef>
          <a:effectRef idx="2">
            <a:schemeClr val="accent4"/>
          </a:effectRef>
          <a:fontRef idx="minor">
            <a:schemeClr val="tx1"/>
          </a:fontRef>
        </p:style>
      </p:cxnSp>
      <p:sp>
        <p:nvSpPr>
          <p:cNvPr id="10" name="TextBox 9">
            <a:extLst>
              <a:ext uri="{FF2B5EF4-FFF2-40B4-BE49-F238E27FC236}">
                <a16:creationId xmlns:a16="http://schemas.microsoft.com/office/drawing/2014/main" id="{D9C68D17-4E58-40A6-9FCF-E0F2AEE4FA8E}"/>
              </a:ext>
            </a:extLst>
          </p:cNvPr>
          <p:cNvSpPr txBox="1"/>
          <p:nvPr/>
        </p:nvSpPr>
        <p:spPr>
          <a:xfrm>
            <a:off x="806466" y="2970986"/>
            <a:ext cx="10563026" cy="49859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000" dirty="0">
                <a:solidFill>
                  <a:schemeClr val="bg1"/>
                </a:solidFill>
                <a:latin typeface="Arial"/>
                <a:cs typeface="Calibri"/>
              </a:rPr>
              <a:t>TSIP need to think more ahead in terms of what comes next after data gathering  and outline to clients why they are the right people to deliver it.</a:t>
            </a:r>
            <a:endParaRPr lang="en-US" dirty="0"/>
          </a:p>
          <a:p>
            <a:pPr marL="342900" indent="-342900">
              <a:buFont typeface="Arial"/>
              <a:buChar char="•"/>
            </a:pPr>
            <a:endParaRPr lang="en-US" sz="2000" dirty="0">
              <a:solidFill>
                <a:schemeClr val="bg1"/>
              </a:solidFill>
              <a:latin typeface="Arial"/>
              <a:cs typeface="Calibri"/>
            </a:endParaRPr>
          </a:p>
          <a:p>
            <a:pPr marL="342900" indent="-342900">
              <a:buFont typeface="Arial"/>
              <a:buChar char="•"/>
            </a:pPr>
            <a:r>
              <a:rPr lang="en-US" sz="2000" dirty="0">
                <a:solidFill>
                  <a:schemeClr val="bg1"/>
                </a:solidFill>
                <a:latin typeface="Arial"/>
                <a:cs typeface="Calibri"/>
              </a:rPr>
              <a:t>The team are creative and innovative but these assets need to be put into practice to make sure that TSIP is constantly evolving to the current climate to avoid complacency.</a:t>
            </a:r>
          </a:p>
          <a:p>
            <a:pPr marL="342900" indent="-342900">
              <a:buFont typeface="Arial"/>
              <a:buChar char="•"/>
            </a:pPr>
            <a:endParaRPr lang="en-US" sz="2000" dirty="0">
              <a:solidFill>
                <a:schemeClr val="bg1"/>
              </a:solidFill>
              <a:latin typeface="Arial"/>
              <a:cs typeface="Calibri"/>
            </a:endParaRPr>
          </a:p>
          <a:p>
            <a:pPr marL="342900" indent="-342900">
              <a:buFont typeface="Arial"/>
              <a:buChar char="•"/>
            </a:pPr>
            <a:r>
              <a:rPr lang="en-US" sz="2000" dirty="0">
                <a:solidFill>
                  <a:schemeClr val="bg1"/>
                </a:solidFill>
                <a:latin typeface="Arial"/>
                <a:cs typeface="Calibri"/>
              </a:rPr>
              <a:t>Recommendation: Instead of being shaped by trends in the social sector TSIP should be bolder in responding to current needs of the community. The medical </a:t>
            </a:r>
            <a:r>
              <a:rPr lang="en-US" sz="2000" dirty="0" err="1">
                <a:solidFill>
                  <a:schemeClr val="bg1"/>
                </a:solidFill>
                <a:latin typeface="Arial"/>
                <a:cs typeface="Calibri"/>
              </a:rPr>
              <a:t>scepticism</a:t>
            </a:r>
            <a:r>
              <a:rPr lang="en-US" sz="2000" dirty="0">
                <a:solidFill>
                  <a:schemeClr val="bg1"/>
                </a:solidFill>
                <a:latin typeface="Arial"/>
                <a:cs typeface="Calibri"/>
              </a:rPr>
              <a:t> project is a great example of this.</a:t>
            </a:r>
          </a:p>
          <a:p>
            <a:endParaRPr lang="en-US" sz="2400" dirty="0">
              <a:solidFill>
                <a:schemeClr val="bg1"/>
              </a:solidFill>
              <a:latin typeface="Dosis"/>
              <a:cs typeface="Calibri"/>
            </a:endParaRPr>
          </a:p>
          <a:p>
            <a:endParaRPr lang="en-US" sz="2400" dirty="0">
              <a:solidFill>
                <a:schemeClr val="bg1"/>
              </a:solidFill>
              <a:latin typeface="Dosis"/>
              <a:cs typeface="Calibri"/>
            </a:endParaRPr>
          </a:p>
          <a:p>
            <a:endParaRPr lang="en-US" dirty="0">
              <a:solidFill>
                <a:schemeClr val="bg1"/>
              </a:solidFill>
              <a:latin typeface="Dosis"/>
              <a:cs typeface="Calibri"/>
            </a:endParaRPr>
          </a:p>
          <a:p>
            <a:endParaRPr lang="en-US" dirty="0">
              <a:solidFill>
                <a:schemeClr val="bg1"/>
              </a:solidFill>
              <a:latin typeface="Dosis"/>
              <a:cs typeface="Calibri"/>
            </a:endParaRPr>
          </a:p>
          <a:p>
            <a:endParaRPr lang="en-US" dirty="0">
              <a:solidFill>
                <a:schemeClr val="bg1"/>
              </a:solidFill>
              <a:latin typeface="Dosis"/>
              <a:cs typeface="Calibri"/>
            </a:endParaRPr>
          </a:p>
          <a:p>
            <a:endParaRPr lang="en-US" dirty="0">
              <a:solidFill>
                <a:schemeClr val="bg1"/>
              </a:solidFill>
              <a:latin typeface="Dosis"/>
              <a:cs typeface="Calibri"/>
            </a:endParaRPr>
          </a:p>
          <a:p>
            <a:endParaRPr lang="en-US" dirty="0">
              <a:solidFill>
                <a:schemeClr val="bg1"/>
              </a:solidFill>
              <a:latin typeface="Dosis"/>
              <a:cs typeface="Calibri"/>
            </a:endParaRPr>
          </a:p>
        </p:txBody>
      </p:sp>
    </p:spTree>
    <p:extLst>
      <p:ext uri="{BB962C8B-B14F-4D97-AF65-F5344CB8AC3E}">
        <p14:creationId xmlns:p14="http://schemas.microsoft.com/office/powerpoint/2010/main" val="42123303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B8ABA21-B387-4BF8-81DD-F16A0F20FD94}"/>
              </a:ext>
            </a:extLst>
          </p:cNvPr>
          <p:cNvSpPr>
            <a:spLocks noGrp="1"/>
          </p:cNvSpPr>
          <p:nvPr>
            <p:ph type="body" sz="quarter" idx="10"/>
          </p:nvPr>
        </p:nvSpPr>
        <p:spPr>
          <a:xfrm>
            <a:off x="1196918" y="1523573"/>
            <a:ext cx="9437687" cy="2785901"/>
          </a:xfrm>
        </p:spPr>
        <p:txBody>
          <a:bodyPr>
            <a:noAutofit/>
          </a:bodyPr>
          <a:lstStyle/>
          <a:p>
            <a:endParaRPr lang="en-US" sz="2800" cap="none" dirty="0">
              <a:latin typeface="Dosis-Medium"/>
            </a:endParaRPr>
          </a:p>
          <a:p>
            <a:r>
              <a:rPr lang="en-US" sz="2800" b="1" cap="none" dirty="0">
                <a:latin typeface="Dosis"/>
              </a:rPr>
              <a:t>PROACTIVITY</a:t>
            </a:r>
            <a:endParaRPr lang="en-US"/>
          </a:p>
          <a:p>
            <a:r>
              <a:rPr lang="en-US" sz="2800" cap="none" dirty="0">
                <a:latin typeface="Dosis-Medium"/>
              </a:rPr>
              <a:t>"</a:t>
            </a:r>
            <a:r>
              <a:rPr lang="en-US" sz="2800" i="1" cap="none" dirty="0">
                <a:latin typeface="Arial"/>
                <a:cs typeface="Arial"/>
              </a:rPr>
              <a:t>I think we could explore and investigate whether there new areas which we can propose and devise strategies and research plans for, and then see if we can get any traction from potential funders for that"</a:t>
            </a:r>
          </a:p>
          <a:p>
            <a:r>
              <a:rPr lang="en-US" sz="2400" cap="none" dirty="0">
                <a:latin typeface="Arial"/>
                <a:cs typeface="Arial"/>
              </a:rPr>
              <a:t>TSIP STAFF</a:t>
            </a:r>
          </a:p>
        </p:txBody>
      </p:sp>
      <p:pic>
        <p:nvPicPr>
          <p:cNvPr id="4" name="Picture 4" descr="A picture containing text, vector graphics&#10;&#10;Description automatically generated">
            <a:extLst>
              <a:ext uri="{FF2B5EF4-FFF2-40B4-BE49-F238E27FC236}">
                <a16:creationId xmlns:a16="http://schemas.microsoft.com/office/drawing/2014/main" id="{E02EB432-252C-4E13-8758-5416923DCF20}"/>
              </a:ext>
            </a:extLst>
          </p:cNvPr>
          <p:cNvPicPr>
            <a:picLocks noChangeAspect="1"/>
          </p:cNvPicPr>
          <p:nvPr/>
        </p:nvPicPr>
        <p:blipFill>
          <a:blip r:embed="rId3"/>
          <a:stretch>
            <a:fillRect/>
          </a:stretch>
        </p:blipFill>
        <p:spPr>
          <a:xfrm>
            <a:off x="8059947" y="4120950"/>
            <a:ext cx="3893388" cy="2972440"/>
          </a:xfrm>
          <a:prstGeom prst="rect">
            <a:avLst/>
          </a:prstGeom>
        </p:spPr>
      </p:pic>
    </p:spTree>
    <p:extLst>
      <p:ext uri="{BB962C8B-B14F-4D97-AF65-F5344CB8AC3E}">
        <p14:creationId xmlns:p14="http://schemas.microsoft.com/office/powerpoint/2010/main" val="40162803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F2B2FB-7F67-4EFC-98AF-4BE4BF657A12}"/>
              </a:ext>
            </a:extLst>
          </p:cNvPr>
          <p:cNvSpPr>
            <a:spLocks noGrp="1"/>
          </p:cNvSpPr>
          <p:nvPr>
            <p:ph type="body" sz="quarter" idx="10"/>
          </p:nvPr>
        </p:nvSpPr>
        <p:spPr/>
        <p:txBody>
          <a:bodyPr/>
          <a:lstStyle/>
          <a:p>
            <a:r>
              <a:rPr lang="en-GB" b="0" u="sng" dirty="0">
                <a:latin typeface="Dosis"/>
              </a:rPr>
              <a:t>Creating opportunities and upskilling communities</a:t>
            </a:r>
            <a:r>
              <a:rPr lang="en-GB" b="0" dirty="0">
                <a:latin typeface="Dosis"/>
              </a:rPr>
              <a:t> </a:t>
            </a:r>
          </a:p>
        </p:txBody>
      </p:sp>
    </p:spTree>
    <p:extLst>
      <p:ext uri="{BB962C8B-B14F-4D97-AF65-F5344CB8AC3E}">
        <p14:creationId xmlns:p14="http://schemas.microsoft.com/office/powerpoint/2010/main" val="8677659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2121A82-7CA6-4499-887E-7CAEAA014FDA}"/>
              </a:ext>
            </a:extLst>
          </p:cNvPr>
          <p:cNvSpPr>
            <a:spLocks noGrp="1"/>
          </p:cNvSpPr>
          <p:nvPr>
            <p:ph type="body" sz="quarter" idx="4294967295"/>
          </p:nvPr>
        </p:nvSpPr>
        <p:spPr>
          <a:xfrm>
            <a:off x="401107" y="446157"/>
            <a:ext cx="10616143" cy="1263511"/>
          </a:xfrm>
        </p:spPr>
        <p:txBody>
          <a:bodyPr vert="horz" lIns="91440" tIns="45720" rIns="91440" bIns="45720" rtlCol="0" anchor="t">
            <a:noAutofit/>
          </a:bodyPr>
          <a:lstStyle/>
          <a:p>
            <a:pPr marL="0" indent="0">
              <a:buNone/>
            </a:pPr>
            <a:r>
              <a:rPr lang="en-US" sz="3200" b="1" dirty="0">
                <a:solidFill>
                  <a:schemeClr val="accent1"/>
                </a:solidFill>
                <a:latin typeface="Dosis"/>
              </a:rPr>
              <a:t>INSIGHT 6: </a:t>
            </a:r>
            <a:r>
              <a:rPr lang="en-US" sz="3200" b="1" dirty="0">
                <a:solidFill>
                  <a:schemeClr val="accent1"/>
                </a:solidFill>
                <a:latin typeface="Dosis"/>
                <a:ea typeface="+mn-lt"/>
                <a:cs typeface="Arial"/>
              </a:rPr>
              <a:t>TSIP ARE VERY GOOD AT CREATING OPPORTUNITIES FOR COMMUNITY MEMBERS BY HARNESSING LIFE EXPERIENCE AND DEVELOPING THEIR SKILLS</a:t>
            </a:r>
            <a:r>
              <a:rPr lang="en-US" sz="3200" b="1" dirty="0">
                <a:solidFill>
                  <a:srgbClr val="2E2E2C"/>
                </a:solidFill>
                <a:latin typeface="Dosis"/>
                <a:ea typeface="+mn-lt"/>
                <a:cs typeface="Arial"/>
              </a:rPr>
              <a:t> </a:t>
            </a:r>
            <a:endParaRPr lang="en-US" sz="3200" dirty="0"/>
          </a:p>
          <a:p>
            <a:pPr marL="0" indent="0">
              <a:buNone/>
            </a:pPr>
            <a:r>
              <a:rPr lang="en-US" b="1" dirty="0">
                <a:solidFill>
                  <a:srgbClr val="2E2E2C"/>
                </a:solidFill>
                <a:latin typeface="Dosis"/>
                <a:ea typeface="+mn-lt"/>
                <a:cs typeface="Arial"/>
              </a:rPr>
              <a:t>  </a:t>
            </a:r>
            <a:endParaRPr lang="en-US" dirty="0"/>
          </a:p>
          <a:p>
            <a:pPr marL="0" indent="0">
              <a:buNone/>
            </a:pPr>
            <a:endParaRPr lang="en-US" sz="3000" b="1" dirty="0">
              <a:solidFill>
                <a:schemeClr val="accent1"/>
              </a:solidFill>
              <a:latin typeface="Dosis"/>
              <a:cs typeface="Calibri" panose="020F0502020204030204"/>
            </a:endParaRPr>
          </a:p>
          <a:p>
            <a:endParaRPr lang="en-US" sz="3000" b="1" dirty="0">
              <a:solidFill>
                <a:schemeClr val="accent1"/>
              </a:solidFill>
              <a:latin typeface="Dosis"/>
            </a:endParaRPr>
          </a:p>
        </p:txBody>
      </p:sp>
      <p:sp>
        <p:nvSpPr>
          <p:cNvPr id="3" name="Text Placeholder 2">
            <a:extLst>
              <a:ext uri="{FF2B5EF4-FFF2-40B4-BE49-F238E27FC236}">
                <a16:creationId xmlns:a16="http://schemas.microsoft.com/office/drawing/2014/main" id="{87851957-72D2-4956-8819-34FF33729AD3}"/>
              </a:ext>
            </a:extLst>
          </p:cNvPr>
          <p:cNvSpPr>
            <a:spLocks noGrp="1"/>
          </p:cNvSpPr>
          <p:nvPr>
            <p:ph type="body" sz="quarter" idx="4294967295"/>
          </p:nvPr>
        </p:nvSpPr>
        <p:spPr>
          <a:xfrm>
            <a:off x="0" y="2647950"/>
            <a:ext cx="8308975" cy="3989388"/>
          </a:xfrm>
        </p:spPr>
        <p:txBody>
          <a:bodyPr vert="horz" lIns="91440" tIns="45720" rIns="91440" bIns="45720" rtlCol="0" anchor="t">
            <a:noAutofit/>
          </a:bodyPr>
          <a:lstStyle/>
          <a:p>
            <a:pPr lvl="1">
              <a:buClr>
                <a:srgbClr val="F7B02A"/>
              </a:buClr>
            </a:pPr>
            <a:endParaRPr lang="en-GB" sz="2000" b="1" dirty="0">
              <a:latin typeface="Dosis"/>
              <a:cs typeface="Arial"/>
            </a:endParaRPr>
          </a:p>
          <a:p>
            <a:pPr lvl="1">
              <a:buClr>
                <a:srgbClr val="F7B02A"/>
              </a:buClr>
            </a:pPr>
            <a:endParaRPr lang="en-GB" sz="2000" b="1" dirty="0">
              <a:latin typeface="Dosis"/>
              <a:cs typeface="Arial"/>
            </a:endParaRPr>
          </a:p>
          <a:p>
            <a:pPr lvl="1">
              <a:buClr>
                <a:srgbClr val="F7B02A"/>
              </a:buClr>
            </a:pPr>
            <a:endParaRPr lang="en-GB" sz="2000" b="1" dirty="0">
              <a:latin typeface="Dosis"/>
              <a:cs typeface="Arial"/>
            </a:endParaRPr>
          </a:p>
          <a:p>
            <a:endParaRPr lang="en-GB" b="1" dirty="0">
              <a:latin typeface="Calibri" panose="020F0502020204030204"/>
              <a:cs typeface="Arial"/>
            </a:endParaRPr>
          </a:p>
        </p:txBody>
      </p:sp>
      <p:cxnSp>
        <p:nvCxnSpPr>
          <p:cNvPr id="5" name="Straight Arrow Connector 4">
            <a:extLst>
              <a:ext uri="{FF2B5EF4-FFF2-40B4-BE49-F238E27FC236}">
                <a16:creationId xmlns:a16="http://schemas.microsoft.com/office/drawing/2014/main" id="{AED6FEF9-B30C-46E1-A7DB-CB48920D12EF}"/>
              </a:ext>
            </a:extLst>
          </p:cNvPr>
          <p:cNvCxnSpPr/>
          <p:nvPr/>
        </p:nvCxnSpPr>
        <p:spPr>
          <a:xfrm>
            <a:off x="405443" y="2224176"/>
            <a:ext cx="10826149" cy="14377"/>
          </a:xfrm>
          <a:prstGeom prst="straightConnector1">
            <a:avLst/>
          </a:prstGeom>
        </p:spPr>
        <p:style>
          <a:lnRef idx="3">
            <a:schemeClr val="accent1"/>
          </a:lnRef>
          <a:fillRef idx="0">
            <a:schemeClr val="accent1"/>
          </a:fillRef>
          <a:effectRef idx="2">
            <a:schemeClr val="accent1"/>
          </a:effectRef>
          <a:fontRef idx="minor">
            <a:schemeClr val="tx1"/>
          </a:fontRef>
        </p:style>
      </p:cxnSp>
      <p:sp>
        <p:nvSpPr>
          <p:cNvPr id="7" name="TextBox 6">
            <a:extLst>
              <a:ext uri="{FF2B5EF4-FFF2-40B4-BE49-F238E27FC236}">
                <a16:creationId xmlns:a16="http://schemas.microsoft.com/office/drawing/2014/main" id="{141F303F-1617-43CB-BD25-F75BA8ECA956}"/>
              </a:ext>
            </a:extLst>
          </p:cNvPr>
          <p:cNvSpPr txBox="1"/>
          <p:nvPr/>
        </p:nvSpPr>
        <p:spPr>
          <a:xfrm>
            <a:off x="166557" y="2495025"/>
            <a:ext cx="5438318" cy="5454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lvl="1" indent="-285750">
              <a:lnSpc>
                <a:spcPct val="90000"/>
              </a:lnSpc>
              <a:spcBef>
                <a:spcPts val="500"/>
              </a:spcBef>
              <a:buFont typeface="Arial"/>
              <a:buChar char="•"/>
            </a:pPr>
            <a:r>
              <a:rPr lang="en-GB" sz="2000" dirty="0">
                <a:solidFill>
                  <a:schemeClr val="bg1"/>
                </a:solidFill>
                <a:latin typeface="Arial"/>
                <a:ea typeface="+mn-lt"/>
                <a:cs typeface="Arial"/>
              </a:rPr>
              <a:t>The opportunities TSIP provide for the communities they work with include participation in</a:t>
            </a:r>
            <a:r>
              <a:rPr lang="en-GB" sz="2000" dirty="0">
                <a:solidFill>
                  <a:schemeClr val="accent1"/>
                </a:solidFill>
                <a:latin typeface="Arial"/>
                <a:ea typeface="+mn-lt"/>
                <a:cs typeface="Arial"/>
              </a:rPr>
              <a:t> key decision making, </a:t>
            </a:r>
            <a:r>
              <a:rPr lang="en-GB" sz="2000" dirty="0">
                <a:solidFill>
                  <a:schemeClr val="accent3"/>
                </a:solidFill>
                <a:latin typeface="Arial"/>
                <a:ea typeface="+mn-lt"/>
                <a:cs typeface="Arial"/>
              </a:rPr>
              <a:t>research</a:t>
            </a:r>
            <a:r>
              <a:rPr lang="en-GB" sz="2000" dirty="0">
                <a:solidFill>
                  <a:schemeClr val="accent1"/>
                </a:solidFill>
                <a:latin typeface="Arial"/>
                <a:ea typeface="+mn-lt"/>
                <a:cs typeface="Arial"/>
              </a:rPr>
              <a:t>, project design, </a:t>
            </a:r>
            <a:r>
              <a:rPr lang="en-GB" sz="2000" dirty="0">
                <a:solidFill>
                  <a:schemeClr val="accent3"/>
                </a:solidFill>
                <a:latin typeface="Arial"/>
                <a:ea typeface="+mn-lt"/>
                <a:cs typeface="Arial"/>
              </a:rPr>
              <a:t>data analysis</a:t>
            </a:r>
            <a:r>
              <a:rPr lang="en-GB" sz="2000" dirty="0">
                <a:solidFill>
                  <a:schemeClr val="accent1"/>
                </a:solidFill>
                <a:latin typeface="Arial"/>
                <a:ea typeface="+mn-lt"/>
                <a:cs typeface="Arial"/>
              </a:rPr>
              <a:t> </a:t>
            </a:r>
            <a:r>
              <a:rPr lang="en-GB" sz="2000" dirty="0">
                <a:solidFill>
                  <a:schemeClr val="bg1"/>
                </a:solidFill>
                <a:latin typeface="Arial"/>
                <a:ea typeface="+mn-lt"/>
                <a:cs typeface="Arial"/>
              </a:rPr>
              <a:t>and</a:t>
            </a:r>
            <a:r>
              <a:rPr lang="en-GB" sz="2000" dirty="0">
                <a:solidFill>
                  <a:schemeClr val="accent1"/>
                </a:solidFill>
                <a:latin typeface="Arial"/>
                <a:ea typeface="+mn-lt"/>
                <a:cs typeface="Arial"/>
              </a:rPr>
              <a:t> skills training.</a:t>
            </a:r>
            <a:r>
              <a:rPr lang="en-GB" sz="2000" dirty="0">
                <a:solidFill>
                  <a:schemeClr val="bg1"/>
                </a:solidFill>
                <a:latin typeface="Arial"/>
                <a:ea typeface="+mn-lt"/>
                <a:cs typeface="Arial"/>
              </a:rPr>
              <a:t> </a:t>
            </a:r>
            <a:endParaRPr lang="en-US" sz="2400" dirty="0">
              <a:solidFill>
                <a:schemeClr val="bg1"/>
              </a:solidFill>
              <a:latin typeface="Calibri" panose="020F0502020204030204"/>
              <a:ea typeface="+mn-lt"/>
              <a:cs typeface="Calibri"/>
            </a:endParaRPr>
          </a:p>
          <a:p>
            <a:pPr lvl="1">
              <a:lnSpc>
                <a:spcPct val="90000"/>
              </a:lnSpc>
              <a:spcBef>
                <a:spcPts val="500"/>
              </a:spcBef>
            </a:pPr>
            <a:endParaRPr lang="en-GB" sz="2000" dirty="0">
              <a:solidFill>
                <a:schemeClr val="bg1"/>
              </a:solidFill>
              <a:latin typeface="Arial"/>
              <a:ea typeface="+mn-lt"/>
              <a:cs typeface="Arial"/>
            </a:endParaRPr>
          </a:p>
          <a:p>
            <a:pPr marL="742950" lvl="1" indent="-285750">
              <a:lnSpc>
                <a:spcPct val="90000"/>
              </a:lnSpc>
              <a:spcBef>
                <a:spcPts val="500"/>
              </a:spcBef>
              <a:buFont typeface="Arial"/>
              <a:buChar char="•"/>
            </a:pPr>
            <a:r>
              <a:rPr lang="en-GB" sz="2000" dirty="0">
                <a:solidFill>
                  <a:schemeClr val="bg1"/>
                </a:solidFill>
                <a:latin typeface="Arial"/>
                <a:ea typeface="+mn-lt"/>
                <a:cs typeface="Arial"/>
              </a:rPr>
              <a:t>Ensuring that their collaborative relationship with the community is maintained prevents their work from being extractive and empowers people to be a part of the social change that they envision for their community. </a:t>
            </a:r>
            <a:r>
              <a:rPr lang="en-GB" sz="2400" dirty="0">
                <a:solidFill>
                  <a:schemeClr val="bg1"/>
                </a:solidFill>
                <a:latin typeface="Dosis"/>
                <a:ea typeface="+mn-lt"/>
                <a:cs typeface="Arial"/>
              </a:rPr>
              <a:t> </a:t>
            </a:r>
            <a:endParaRPr lang="en-US" sz="2400" dirty="0">
              <a:solidFill>
                <a:schemeClr val="bg1"/>
              </a:solidFill>
              <a:cs typeface="Calibri"/>
            </a:endParaRPr>
          </a:p>
          <a:p>
            <a:pPr marL="742950" lvl="1" indent="-285750">
              <a:lnSpc>
                <a:spcPct val="90000"/>
              </a:lnSpc>
              <a:spcBef>
                <a:spcPts val="500"/>
              </a:spcBef>
              <a:buFont typeface="Arial"/>
              <a:buChar char="•"/>
            </a:pPr>
            <a:endParaRPr lang="en-GB" sz="2400" dirty="0">
              <a:solidFill>
                <a:schemeClr val="bg1"/>
              </a:solidFill>
              <a:latin typeface="Dosis"/>
              <a:ea typeface="+mn-lt"/>
              <a:cs typeface="Calibri"/>
            </a:endParaRPr>
          </a:p>
          <a:p>
            <a:pPr marL="742950" lvl="1" indent="-285750" algn="l">
              <a:lnSpc>
                <a:spcPct val="90000"/>
              </a:lnSpc>
              <a:spcBef>
                <a:spcPts val="500"/>
              </a:spcBef>
              <a:buFont typeface="Arial"/>
              <a:buChar char="•"/>
            </a:pPr>
            <a:endParaRPr lang="en-GB" sz="2800" dirty="0">
              <a:latin typeface="Dosis"/>
              <a:cs typeface="Arial"/>
            </a:endParaRPr>
          </a:p>
          <a:p>
            <a:pPr marL="742950" lvl="1" indent="-285750">
              <a:lnSpc>
                <a:spcPct val="90000"/>
              </a:lnSpc>
              <a:spcBef>
                <a:spcPts val="500"/>
              </a:spcBef>
              <a:buFont typeface="Arial"/>
              <a:buChar char="•"/>
            </a:pPr>
            <a:endParaRPr lang="en-GB" sz="2800" dirty="0">
              <a:latin typeface="Dosis"/>
              <a:cs typeface="Arial"/>
            </a:endParaRPr>
          </a:p>
          <a:p>
            <a:endParaRPr lang="en-US" dirty="0">
              <a:latin typeface="Calibri" panose="020F0502020204030204"/>
              <a:cs typeface="Calibri"/>
            </a:endParaRPr>
          </a:p>
          <a:p>
            <a:endParaRPr lang="en-US" dirty="0">
              <a:latin typeface="Calibri" panose="020F0502020204030204"/>
              <a:cs typeface="Calibri"/>
            </a:endParaRPr>
          </a:p>
        </p:txBody>
      </p:sp>
      <p:sp>
        <p:nvSpPr>
          <p:cNvPr id="6" name="TextBox 5">
            <a:extLst>
              <a:ext uri="{FF2B5EF4-FFF2-40B4-BE49-F238E27FC236}">
                <a16:creationId xmlns:a16="http://schemas.microsoft.com/office/drawing/2014/main" id="{F6FE6812-E731-4722-905C-DC54C486A175}"/>
              </a:ext>
            </a:extLst>
          </p:cNvPr>
          <p:cNvSpPr txBox="1"/>
          <p:nvPr/>
        </p:nvSpPr>
        <p:spPr>
          <a:xfrm>
            <a:off x="6093792" y="2581964"/>
            <a:ext cx="4565373"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GB" sz="2000" dirty="0">
                <a:solidFill>
                  <a:schemeClr val="bg1"/>
                </a:solidFill>
                <a:latin typeface="Arial"/>
                <a:ea typeface="+mn-lt"/>
                <a:cs typeface="+mn-lt"/>
              </a:rPr>
              <a:t>Many of TSIP’s community researchers had a prior interest or experience of working in community engagement however some were not aware of how such work could be integrated into a practical real-world model that suited their daily lives. TSIP’s community research model does exactly that.  </a:t>
            </a:r>
            <a:endParaRPr lang="en-US" dirty="0">
              <a:solidFill>
                <a:schemeClr val="bg1"/>
              </a:solidFill>
              <a:latin typeface="Arial"/>
              <a:cs typeface="Arial"/>
            </a:endParaRPr>
          </a:p>
        </p:txBody>
      </p:sp>
    </p:spTree>
    <p:extLst>
      <p:ext uri="{BB962C8B-B14F-4D97-AF65-F5344CB8AC3E}">
        <p14:creationId xmlns:p14="http://schemas.microsoft.com/office/powerpoint/2010/main" val="6943837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0F4B8F9-CE0B-4BC2-A413-7CB3AC82A182}"/>
              </a:ext>
            </a:extLst>
          </p:cNvPr>
          <p:cNvSpPr>
            <a:spLocks noGrp="1"/>
          </p:cNvSpPr>
          <p:nvPr>
            <p:ph type="body" sz="quarter" idx="10"/>
          </p:nvPr>
        </p:nvSpPr>
        <p:spPr>
          <a:xfrm>
            <a:off x="1276514" y="4265688"/>
            <a:ext cx="9437687" cy="2469600"/>
          </a:xfrm>
        </p:spPr>
        <p:txBody>
          <a:bodyPr vert="horz" lIns="91440" tIns="45720" rIns="91440" bIns="45720" rtlCol="0" anchor="b" anchorCtr="0">
            <a:noAutofit/>
          </a:bodyPr>
          <a:lstStyle/>
          <a:p>
            <a:endParaRPr lang="en-GB" sz="2800" i="1" cap="none" dirty="0">
              <a:latin typeface="Dosis-Medium"/>
            </a:endParaRPr>
          </a:p>
          <a:p>
            <a:pPr>
              <a:lnSpc>
                <a:spcPct val="150000"/>
              </a:lnSpc>
            </a:pPr>
            <a:r>
              <a:rPr lang="en-GB" sz="2000" i="1" cap="none" dirty="0">
                <a:latin typeface="Dosis-Medium"/>
              </a:rPr>
              <a:t>"I really trusted in TSIP's ability to build relationships in our local area where we perhaps had struggled before. It's very difficult as a funder to sometimes build equitable relationships in the place of working because you're the one with the money. So the dynamic is very difficult to do. Sometimes people can't see are beyond our role as a funder, even though we are a broker of relationships and we do bring people, we do convene people together, but they'll always be the money elephant sitting in the middle of the table. So I think having a partner like TSIP, who was able to go out and build relationships and talk to others about our ambitions about  devolving funding into the neighbourhood has been really good". </a:t>
            </a:r>
            <a:endParaRPr lang="en-GB" sz="2000" i="1" cap="none" dirty="0"/>
          </a:p>
          <a:p>
            <a:pPr>
              <a:lnSpc>
                <a:spcPct val="150000"/>
              </a:lnSpc>
            </a:pPr>
            <a:r>
              <a:rPr lang="en-GB" sz="2000" cap="none" dirty="0">
                <a:latin typeface="Dosis-Medium"/>
              </a:rPr>
              <a:t>CLIENT</a:t>
            </a:r>
            <a:endParaRPr lang="en-GB" sz="2000" i="1" cap="none" dirty="0">
              <a:latin typeface="Dosis-Medium"/>
            </a:endParaRPr>
          </a:p>
          <a:p>
            <a:endParaRPr lang="en-GB" dirty="0"/>
          </a:p>
        </p:txBody>
      </p:sp>
    </p:spTree>
    <p:extLst>
      <p:ext uri="{BB962C8B-B14F-4D97-AF65-F5344CB8AC3E}">
        <p14:creationId xmlns:p14="http://schemas.microsoft.com/office/powerpoint/2010/main" val="27126963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834CB2-D144-4A9B-9926-453B696571D9}"/>
              </a:ext>
            </a:extLst>
          </p:cNvPr>
          <p:cNvSpPr>
            <a:spLocks noGrp="1"/>
          </p:cNvSpPr>
          <p:nvPr>
            <p:ph type="body" sz="quarter" idx="10"/>
          </p:nvPr>
        </p:nvSpPr>
        <p:spPr>
          <a:xfrm>
            <a:off x="1449043" y="1650469"/>
            <a:ext cx="9437687" cy="3706469"/>
          </a:xfrm>
        </p:spPr>
        <p:txBody>
          <a:bodyPr vert="horz" lIns="91440" tIns="45720" rIns="91440" bIns="45720" rtlCol="0" anchor="b" anchorCtr="0">
            <a:noAutofit/>
          </a:bodyPr>
          <a:lstStyle/>
          <a:p>
            <a:endParaRPr lang="en-GB" sz="2400" dirty="0">
              <a:latin typeface="Arial"/>
              <a:cs typeface="Arial"/>
            </a:endParaRPr>
          </a:p>
          <a:p>
            <a:pPr>
              <a:lnSpc>
                <a:spcPct val="150000"/>
              </a:lnSpc>
            </a:pPr>
            <a:r>
              <a:rPr lang="en-GB" sz="2400" i="1" cap="none" dirty="0">
                <a:latin typeface="Arial"/>
                <a:cs typeface="Arial"/>
              </a:rPr>
              <a:t>"I was asked to come to a training day, and for me it did change my life because at the time I didn't have a job, it was deep in the pandemic time. And I liked it because I was passionate about what I was doing. We were passionate about what we were doing. You could see what you were doing was helping and changing others in that time."</a:t>
            </a:r>
            <a:endParaRPr lang="en-GB" sz="2400" dirty="0"/>
          </a:p>
          <a:p>
            <a:pPr>
              <a:lnSpc>
                <a:spcPct val="150000"/>
              </a:lnSpc>
            </a:pPr>
            <a:r>
              <a:rPr lang="en-GB" sz="2000" cap="none" dirty="0">
                <a:latin typeface="Arial"/>
                <a:cs typeface="Arial"/>
              </a:rPr>
              <a:t>COMMUNITY RESEARCHER</a:t>
            </a:r>
            <a:endParaRPr lang="en-GB" dirty="0"/>
          </a:p>
        </p:txBody>
      </p:sp>
    </p:spTree>
    <p:extLst>
      <p:ext uri="{BB962C8B-B14F-4D97-AF65-F5344CB8AC3E}">
        <p14:creationId xmlns:p14="http://schemas.microsoft.com/office/powerpoint/2010/main" val="39165747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5D73111-E91D-40AA-B1E3-DDACD0BF48BD}"/>
              </a:ext>
            </a:extLst>
          </p:cNvPr>
          <p:cNvSpPr>
            <a:spLocks noGrp="1"/>
          </p:cNvSpPr>
          <p:nvPr>
            <p:ph type="body" sz="quarter" idx="10"/>
          </p:nvPr>
        </p:nvSpPr>
        <p:spPr>
          <a:xfrm>
            <a:off x="1348402" y="2827953"/>
            <a:ext cx="9437687" cy="2469600"/>
          </a:xfrm>
        </p:spPr>
        <p:txBody>
          <a:bodyPr vert="horz" lIns="91440" tIns="45720" rIns="91440" bIns="45720" rtlCol="0" anchor="b" anchorCtr="0">
            <a:noAutofit/>
          </a:bodyPr>
          <a:lstStyle/>
          <a:p>
            <a:endParaRPr lang="en-GB" dirty="0"/>
          </a:p>
          <a:p>
            <a:pPr>
              <a:lnSpc>
                <a:spcPct val="170000"/>
              </a:lnSpc>
            </a:pPr>
            <a:r>
              <a:rPr lang="en-GB" sz="1800" i="1" cap="none" dirty="0">
                <a:latin typeface="Dosis-Medium"/>
              </a:rPr>
              <a:t>"I feel like I've been given a second chance at a new career path, because I had quite a lot of experience in the community, a lot of quite political things, a lot of activism, but things that are not usually quantifiable or asked to be quantified. Things you wouldn't put it on a CV or in a job application necessarily. As a result of that, the way that i've lived my life I’ve often felt like a lot of the things that I've done, which I know have had an impact, they haven't been measured. I haven't necessarily been able to utilize them. And so for me coming through this program and the fact my lived experience is considered a skill in its own right, has really been transformative."</a:t>
            </a:r>
            <a:endParaRPr lang="en-GB" sz="1800" i="1" cap="none" dirty="0"/>
          </a:p>
          <a:p>
            <a:pPr>
              <a:lnSpc>
                <a:spcPct val="170000"/>
              </a:lnSpc>
            </a:pPr>
            <a:endParaRPr lang="en-GB" sz="1800" i="1" dirty="0"/>
          </a:p>
        </p:txBody>
      </p:sp>
      <p:sp>
        <p:nvSpPr>
          <p:cNvPr id="3" name="Text Placeholder 2">
            <a:extLst>
              <a:ext uri="{FF2B5EF4-FFF2-40B4-BE49-F238E27FC236}">
                <a16:creationId xmlns:a16="http://schemas.microsoft.com/office/drawing/2014/main" id="{663C2E95-81FE-4AC8-B8F3-3DA10C7F92B8}"/>
              </a:ext>
            </a:extLst>
          </p:cNvPr>
          <p:cNvSpPr>
            <a:spLocks noGrp="1"/>
          </p:cNvSpPr>
          <p:nvPr>
            <p:ph type="body" sz="quarter" idx="11"/>
          </p:nvPr>
        </p:nvSpPr>
        <p:spPr>
          <a:xfrm>
            <a:off x="1419495" y="5128478"/>
            <a:ext cx="9437687" cy="714375"/>
          </a:xfrm>
        </p:spPr>
        <p:txBody>
          <a:bodyPr vert="horz" lIns="91440" tIns="45720" rIns="91440" bIns="45720" rtlCol="0" anchor="t">
            <a:normAutofit/>
          </a:bodyPr>
          <a:lstStyle/>
          <a:p>
            <a:r>
              <a:rPr lang="en-US" dirty="0">
                <a:latin typeface="Arial"/>
                <a:cs typeface="Arial"/>
              </a:rPr>
              <a:t>COMMUNITY RESEARCHER</a:t>
            </a:r>
            <a:endParaRPr lang="en-US" dirty="0">
              <a:cs typeface="Arial"/>
            </a:endParaRPr>
          </a:p>
        </p:txBody>
      </p:sp>
    </p:spTree>
    <p:extLst>
      <p:ext uri="{BB962C8B-B14F-4D97-AF65-F5344CB8AC3E}">
        <p14:creationId xmlns:p14="http://schemas.microsoft.com/office/powerpoint/2010/main" val="28917750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2121A82-7CA6-4499-887E-7CAEAA014FDA}"/>
              </a:ext>
            </a:extLst>
          </p:cNvPr>
          <p:cNvSpPr>
            <a:spLocks noGrp="1"/>
          </p:cNvSpPr>
          <p:nvPr>
            <p:ph type="body" sz="quarter" idx="4294967295"/>
          </p:nvPr>
        </p:nvSpPr>
        <p:spPr>
          <a:xfrm>
            <a:off x="308781" y="456590"/>
            <a:ext cx="11362306" cy="2377116"/>
          </a:xfrm>
        </p:spPr>
        <p:txBody>
          <a:bodyPr vert="horz" lIns="91440" tIns="45720" rIns="91440" bIns="45720" rtlCol="0" anchor="t">
            <a:noAutofit/>
          </a:bodyPr>
          <a:lstStyle/>
          <a:p>
            <a:pPr>
              <a:lnSpc>
                <a:spcPct val="125000"/>
              </a:lnSpc>
              <a:spcBef>
                <a:spcPts val="2200"/>
              </a:spcBef>
            </a:pPr>
            <a:r>
              <a:rPr lang="en-US" sz="3000" b="1" dirty="0">
                <a:solidFill>
                  <a:schemeClr val="accent1"/>
                </a:solidFill>
                <a:latin typeface="Dosis"/>
              </a:rPr>
              <a:t>INSIGHT 7: </a:t>
            </a:r>
            <a:r>
              <a:rPr lang="en-US" sz="3000" b="1" dirty="0">
                <a:solidFill>
                  <a:schemeClr val="bg1"/>
                </a:solidFill>
                <a:latin typeface="Dosis"/>
                <a:ea typeface="+mn-lt"/>
                <a:cs typeface="+mn-lt"/>
              </a:rPr>
              <a:t> </a:t>
            </a:r>
            <a:r>
              <a:rPr lang="en-US" b="1">
                <a:solidFill>
                  <a:schemeClr val="bg1"/>
                </a:solidFill>
                <a:latin typeface="Dosis"/>
                <a:ea typeface="+mn-lt"/>
                <a:cs typeface="+mn-lt"/>
              </a:rPr>
              <a:t>TSIP ARE EXPERTS IN WORKING WITH THE COMMUNITY DUE TO THEIR LIVED EXPERIENCE AND KNOWLEDGE OF THE COMMUNITIES, HOWEVER, MORE CAN BE DONE TO TAP INTO THE EXPERITSE WITHIN THE TEAM. </a:t>
            </a:r>
            <a:endParaRPr lang="en-US">
              <a:solidFill>
                <a:schemeClr val="bg1"/>
              </a:solidFill>
              <a:cs typeface="Calibri"/>
            </a:endParaRPr>
          </a:p>
          <a:p>
            <a:pPr>
              <a:lnSpc>
                <a:spcPct val="125000"/>
              </a:lnSpc>
              <a:spcBef>
                <a:spcPts val="2200"/>
              </a:spcBef>
            </a:pPr>
            <a:endParaRPr lang="en-GB" sz="3000" b="1" dirty="0">
              <a:solidFill>
                <a:srgbClr val="FFFFFF"/>
              </a:solidFill>
              <a:latin typeface="Dosis"/>
              <a:cs typeface="Calibri"/>
            </a:endParaRPr>
          </a:p>
          <a:p>
            <a:pPr marL="0" indent="0">
              <a:buNone/>
            </a:pPr>
            <a:endParaRPr lang="en-US" sz="3000" b="1" dirty="0">
              <a:solidFill>
                <a:srgbClr val="8E195F"/>
              </a:solidFill>
              <a:latin typeface="Dosis"/>
              <a:cs typeface="Arial"/>
            </a:endParaRPr>
          </a:p>
          <a:p>
            <a:endParaRPr lang="en-US" sz="3000" b="1" dirty="0">
              <a:solidFill>
                <a:srgbClr val="8E195F"/>
              </a:solidFill>
              <a:latin typeface="Dosis"/>
              <a:cs typeface="Arial"/>
            </a:endParaRPr>
          </a:p>
        </p:txBody>
      </p:sp>
      <p:cxnSp>
        <p:nvCxnSpPr>
          <p:cNvPr id="5" name="Straight Arrow Connector 4">
            <a:extLst>
              <a:ext uri="{FF2B5EF4-FFF2-40B4-BE49-F238E27FC236}">
                <a16:creationId xmlns:a16="http://schemas.microsoft.com/office/drawing/2014/main" id="{AED6FEF9-B30C-46E1-A7DB-CB48920D12EF}"/>
              </a:ext>
            </a:extLst>
          </p:cNvPr>
          <p:cNvCxnSpPr/>
          <p:nvPr/>
        </p:nvCxnSpPr>
        <p:spPr>
          <a:xfrm>
            <a:off x="678613" y="2764473"/>
            <a:ext cx="10826149" cy="14377"/>
          </a:xfrm>
          <a:prstGeom prst="straightConnector1">
            <a:avLst/>
          </a:prstGeom>
        </p:spPr>
        <p:style>
          <a:lnRef idx="3">
            <a:schemeClr val="accent1"/>
          </a:lnRef>
          <a:fillRef idx="0">
            <a:schemeClr val="accent1"/>
          </a:fillRef>
          <a:effectRef idx="2">
            <a:schemeClr val="accent1"/>
          </a:effectRef>
          <a:fontRef idx="minor">
            <a:schemeClr val="tx1"/>
          </a:fontRef>
        </p:style>
      </p:cxnSp>
      <p:sp>
        <p:nvSpPr>
          <p:cNvPr id="11" name="Text Placeholder 2">
            <a:extLst>
              <a:ext uri="{FF2B5EF4-FFF2-40B4-BE49-F238E27FC236}">
                <a16:creationId xmlns:a16="http://schemas.microsoft.com/office/drawing/2014/main" id="{0B5C95E8-D601-463D-B346-799A109C7A7B}"/>
              </a:ext>
            </a:extLst>
          </p:cNvPr>
          <p:cNvSpPr txBox="1">
            <a:spLocks/>
          </p:cNvSpPr>
          <p:nvPr/>
        </p:nvSpPr>
        <p:spPr>
          <a:xfrm>
            <a:off x="602079" y="3137090"/>
            <a:ext cx="10998184" cy="397459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solidFill>
                  <a:schemeClr val="bg1"/>
                </a:solidFill>
                <a:latin typeface="Arial"/>
                <a:ea typeface="+mn-lt"/>
                <a:cs typeface="+mn-lt"/>
              </a:rPr>
              <a:t>The TSIP team is composed of a diverse range of individuals, each bringing a different lived experience and perspectives. Many of the team come from or have links with the communities that TSIP work with, placing them in a unique position to ensure inclusivity and diversity in their work and sustain the support provided for the community. </a:t>
            </a:r>
          </a:p>
          <a:p>
            <a:pPr marL="0" indent="0">
              <a:buNone/>
            </a:pPr>
            <a:endParaRPr lang="en-GB" sz="2000">
              <a:solidFill>
                <a:schemeClr val="bg1"/>
              </a:solidFill>
              <a:latin typeface="Arial"/>
              <a:cs typeface="Calibri" panose="020F0502020204030204"/>
            </a:endParaRPr>
          </a:p>
          <a:p>
            <a:r>
              <a:rPr lang="en-GB" sz="2000" dirty="0">
                <a:solidFill>
                  <a:schemeClr val="bg1"/>
                </a:solidFill>
                <a:latin typeface="Arial"/>
                <a:ea typeface="+mn-lt"/>
                <a:cs typeface="+mn-lt"/>
              </a:rPr>
              <a:t>Recommendation: The range of expertise areas include:  </a:t>
            </a:r>
            <a:r>
              <a:rPr lang="en-GB" sz="2000" dirty="0">
                <a:solidFill>
                  <a:schemeClr val="accent1"/>
                </a:solidFill>
                <a:latin typeface="Arial"/>
                <a:ea typeface="+mn-lt"/>
                <a:cs typeface="+mn-lt"/>
              </a:rPr>
              <a:t>community engagement</a:t>
            </a:r>
            <a:r>
              <a:rPr lang="en-GB" sz="2000" dirty="0">
                <a:solidFill>
                  <a:schemeClr val="bg1"/>
                </a:solidFill>
                <a:latin typeface="Arial"/>
                <a:ea typeface="+mn-lt"/>
                <a:cs typeface="+mn-lt"/>
              </a:rPr>
              <a:t>, </a:t>
            </a:r>
            <a:r>
              <a:rPr lang="en-GB" sz="2000" dirty="0">
                <a:solidFill>
                  <a:schemeClr val="accent3"/>
                </a:solidFill>
                <a:latin typeface="Arial"/>
                <a:ea typeface="+mn-lt"/>
                <a:cs typeface="+mn-lt"/>
              </a:rPr>
              <a:t>youth work</a:t>
            </a:r>
            <a:r>
              <a:rPr lang="en-GB" sz="2000" dirty="0">
                <a:solidFill>
                  <a:schemeClr val="bg1"/>
                </a:solidFill>
                <a:latin typeface="Arial"/>
                <a:ea typeface="+mn-lt"/>
                <a:cs typeface="+mn-lt"/>
              </a:rPr>
              <a:t>, </a:t>
            </a:r>
            <a:r>
              <a:rPr lang="en-GB" sz="2000" dirty="0">
                <a:solidFill>
                  <a:schemeClr val="accent1"/>
                </a:solidFill>
                <a:latin typeface="Arial"/>
                <a:ea typeface="+mn-lt"/>
                <a:cs typeface="+mn-lt"/>
              </a:rPr>
              <a:t>Ethnic minority groups (mainly</a:t>
            </a:r>
            <a:r>
              <a:rPr lang="en-GB" sz="2000" dirty="0">
                <a:solidFill>
                  <a:schemeClr val="bg1"/>
                </a:solidFill>
                <a:latin typeface="Arial"/>
                <a:ea typeface="+mn-lt"/>
                <a:cs typeface="+mn-lt"/>
              </a:rPr>
              <a:t> </a:t>
            </a:r>
            <a:r>
              <a:rPr lang="en-GB" sz="2000" dirty="0">
                <a:solidFill>
                  <a:schemeClr val="accent1"/>
                </a:solidFill>
                <a:latin typeface="Arial"/>
                <a:ea typeface="+mn-lt"/>
                <a:cs typeface="+mn-lt"/>
              </a:rPr>
              <a:t>black people)</a:t>
            </a:r>
            <a:r>
              <a:rPr lang="en-GB" sz="2000" dirty="0">
                <a:solidFill>
                  <a:schemeClr val="bg1"/>
                </a:solidFill>
                <a:latin typeface="Arial"/>
                <a:ea typeface="+mn-lt"/>
                <a:cs typeface="+mn-lt"/>
              </a:rPr>
              <a:t>, </a:t>
            </a:r>
            <a:r>
              <a:rPr lang="en-GB" sz="2000" dirty="0">
                <a:solidFill>
                  <a:schemeClr val="accent3"/>
                </a:solidFill>
                <a:latin typeface="Arial"/>
                <a:ea typeface="+mn-lt"/>
                <a:cs typeface="+mn-lt"/>
              </a:rPr>
              <a:t>public health</a:t>
            </a:r>
            <a:r>
              <a:rPr lang="en-GB" sz="2000" dirty="0">
                <a:solidFill>
                  <a:schemeClr val="bg1"/>
                </a:solidFill>
                <a:latin typeface="Arial"/>
                <a:ea typeface="+mn-lt"/>
                <a:cs typeface="+mn-lt"/>
              </a:rPr>
              <a:t>, </a:t>
            </a:r>
            <a:r>
              <a:rPr lang="en-GB" sz="2000" dirty="0">
                <a:solidFill>
                  <a:schemeClr val="accent1"/>
                </a:solidFill>
                <a:latin typeface="Arial"/>
                <a:ea typeface="+mn-lt"/>
                <a:cs typeface="+mn-lt"/>
              </a:rPr>
              <a:t>violence against women</a:t>
            </a:r>
            <a:r>
              <a:rPr lang="en-GB" sz="2000" dirty="0">
                <a:solidFill>
                  <a:schemeClr val="bg1"/>
                </a:solidFill>
                <a:latin typeface="Arial"/>
                <a:ea typeface="+mn-lt"/>
                <a:cs typeface="+mn-lt"/>
              </a:rPr>
              <a:t>, </a:t>
            </a:r>
            <a:r>
              <a:rPr lang="en-GB" sz="2000" dirty="0">
                <a:solidFill>
                  <a:schemeClr val="accent3"/>
                </a:solidFill>
                <a:latin typeface="Arial"/>
                <a:ea typeface="+mn-lt"/>
                <a:cs typeface="+mn-lt"/>
              </a:rPr>
              <a:t>areas of</a:t>
            </a:r>
            <a:r>
              <a:rPr lang="en-GB" sz="2000" dirty="0">
                <a:solidFill>
                  <a:schemeClr val="bg1"/>
                </a:solidFill>
                <a:latin typeface="Arial"/>
                <a:ea typeface="+mn-lt"/>
                <a:cs typeface="+mn-lt"/>
              </a:rPr>
              <a:t> </a:t>
            </a:r>
            <a:r>
              <a:rPr lang="en-GB" sz="2000" dirty="0">
                <a:solidFill>
                  <a:schemeClr val="accent3"/>
                </a:solidFill>
                <a:latin typeface="Arial"/>
                <a:ea typeface="+mn-lt"/>
                <a:cs typeface="+mn-lt"/>
              </a:rPr>
              <a:t>activism,</a:t>
            </a:r>
            <a:r>
              <a:rPr lang="en-GB" sz="2000" dirty="0">
                <a:solidFill>
                  <a:schemeClr val="bg1"/>
                </a:solidFill>
                <a:latin typeface="Arial"/>
                <a:ea typeface="+mn-lt"/>
                <a:cs typeface="+mn-lt"/>
              </a:rPr>
              <a:t>, </a:t>
            </a:r>
            <a:r>
              <a:rPr lang="en-GB" sz="2000" dirty="0">
                <a:solidFill>
                  <a:schemeClr val="accent1"/>
                </a:solidFill>
                <a:latin typeface="Arial"/>
                <a:ea typeface="+mn-lt"/>
                <a:cs typeface="+mn-lt"/>
              </a:rPr>
              <a:t>politics, </a:t>
            </a:r>
            <a:r>
              <a:rPr lang="en-GB" sz="2000" dirty="0">
                <a:solidFill>
                  <a:schemeClr val="accent3"/>
                </a:solidFill>
                <a:latin typeface="Arial"/>
                <a:ea typeface="+mn-lt"/>
                <a:cs typeface="+mn-lt"/>
              </a:rPr>
              <a:t>crime</a:t>
            </a:r>
            <a:r>
              <a:rPr lang="en-GB" sz="2000" dirty="0">
                <a:solidFill>
                  <a:schemeClr val="accent1"/>
                </a:solidFill>
                <a:latin typeface="Arial"/>
                <a:ea typeface="+mn-lt"/>
                <a:cs typeface="+mn-lt"/>
              </a:rPr>
              <a:t>, LGBTQ, </a:t>
            </a:r>
            <a:r>
              <a:rPr lang="en-GB" sz="2000" dirty="0">
                <a:solidFill>
                  <a:schemeClr val="accent3"/>
                </a:solidFill>
                <a:latin typeface="Arial"/>
                <a:ea typeface="+mn-lt"/>
                <a:cs typeface="+mn-lt"/>
              </a:rPr>
              <a:t>gender equality, </a:t>
            </a:r>
            <a:r>
              <a:rPr lang="en-GB" sz="2000" dirty="0">
                <a:solidFill>
                  <a:schemeClr val="accent1"/>
                </a:solidFill>
                <a:latin typeface="Arial"/>
                <a:ea typeface="+mn-lt"/>
                <a:cs typeface="+mn-lt"/>
              </a:rPr>
              <a:t>creative industries,</a:t>
            </a:r>
            <a:r>
              <a:rPr lang="en-GB" sz="2000" dirty="0">
                <a:solidFill>
                  <a:schemeClr val="accent3"/>
                </a:solidFill>
                <a:latin typeface="Arial"/>
                <a:ea typeface="+mn-lt"/>
                <a:cs typeface="+mn-lt"/>
              </a:rPr>
              <a:t> entrepreneurship, </a:t>
            </a:r>
            <a:r>
              <a:rPr lang="en-GB" sz="2000" dirty="0">
                <a:solidFill>
                  <a:schemeClr val="accent1"/>
                </a:solidFill>
                <a:latin typeface="Arial"/>
                <a:ea typeface="+mn-lt"/>
                <a:cs typeface="+mn-lt"/>
              </a:rPr>
              <a:t>mental health</a:t>
            </a:r>
            <a:r>
              <a:rPr lang="en-GB" sz="2000" dirty="0">
                <a:solidFill>
                  <a:schemeClr val="bg1"/>
                </a:solidFill>
                <a:latin typeface="Arial"/>
                <a:ea typeface="+mn-lt"/>
                <a:cs typeface="+mn-lt"/>
              </a:rPr>
              <a:t>. TSIP must do more to harness these areas to maintain a broad work catalogue and create a more directional social impact. </a:t>
            </a:r>
            <a:endParaRPr lang="en-US" sz="2000">
              <a:solidFill>
                <a:schemeClr val="bg1"/>
              </a:solidFill>
              <a:latin typeface="Arial"/>
              <a:cs typeface="Calibri"/>
            </a:endParaRPr>
          </a:p>
          <a:p>
            <a:pPr lvl="1"/>
            <a:endParaRPr lang="en-GB" sz="1600" dirty="0">
              <a:latin typeface="Arial"/>
              <a:cs typeface="Calibri" panose="020F0502020204030204"/>
            </a:endParaRPr>
          </a:p>
          <a:p>
            <a:pPr lvl="1">
              <a:buClr>
                <a:srgbClr val="F7B02A"/>
              </a:buClr>
            </a:pPr>
            <a:endParaRPr lang="en-GB" sz="1800" dirty="0">
              <a:latin typeface="Arial"/>
              <a:cs typeface="Arial"/>
            </a:endParaRPr>
          </a:p>
          <a:p>
            <a:pPr lvl="1">
              <a:buClr>
                <a:srgbClr val="F7B02A"/>
              </a:buClr>
            </a:pPr>
            <a:endParaRPr lang="en-GB" sz="2000" b="1" dirty="0">
              <a:latin typeface="Dosis"/>
              <a:cs typeface="Arial"/>
            </a:endParaRPr>
          </a:p>
          <a:p>
            <a:pPr lvl="1">
              <a:buClr>
                <a:srgbClr val="F7B02A"/>
              </a:buClr>
            </a:pPr>
            <a:endParaRPr lang="en-GB" sz="2000" b="1" dirty="0">
              <a:latin typeface="Dosis"/>
              <a:cs typeface="Arial"/>
            </a:endParaRPr>
          </a:p>
          <a:p>
            <a:endParaRPr lang="en-GB" b="1" dirty="0">
              <a:latin typeface="Calibri" panose="020F0502020204030204"/>
              <a:cs typeface="Arial"/>
            </a:endParaRPr>
          </a:p>
        </p:txBody>
      </p:sp>
    </p:spTree>
    <p:extLst>
      <p:ext uri="{BB962C8B-B14F-4D97-AF65-F5344CB8AC3E}">
        <p14:creationId xmlns:p14="http://schemas.microsoft.com/office/powerpoint/2010/main" val="11557994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0F4B8F9-CE0B-4BC2-A413-7CB3AC82A182}"/>
              </a:ext>
            </a:extLst>
          </p:cNvPr>
          <p:cNvSpPr>
            <a:spLocks noGrp="1"/>
          </p:cNvSpPr>
          <p:nvPr>
            <p:ph type="body" sz="quarter" idx="10"/>
          </p:nvPr>
        </p:nvSpPr>
        <p:spPr>
          <a:xfrm>
            <a:off x="575357" y="695103"/>
            <a:ext cx="11033573" cy="5467173"/>
          </a:xfrm>
        </p:spPr>
        <p:txBody>
          <a:bodyPr vert="horz" lIns="91440" tIns="45720" rIns="91440" bIns="45720" rtlCol="0" anchor="b" anchorCtr="0">
            <a:noAutofit/>
          </a:bodyPr>
          <a:lstStyle/>
          <a:p>
            <a:endParaRPr lang="en-GB" sz="2000" dirty="0">
              <a:latin typeface="Dosis-Medium"/>
            </a:endParaRPr>
          </a:p>
          <a:p>
            <a:pPr>
              <a:lnSpc>
                <a:spcPct val="150000"/>
              </a:lnSpc>
            </a:pPr>
            <a:r>
              <a:rPr lang="en-GB" sz="2000" i="1" cap="none" dirty="0">
                <a:latin typeface="Arial"/>
                <a:cs typeface="Arial"/>
              </a:rPr>
              <a:t>"TSIP need to look inward, instead of looking at the external factors, such as what is trending, what are other organizations doing, what is in the market currently? Instead of looking for the gaps and then plug in the gaps with your expertise, you see what expertise you have, you see what interests lies and you build from that. Because you have that existence in the company, like, high level skillsets, lived experience, insights into so many different things, people that speak five languages and people that come from different parts of the world. You use that to your advantage. You don't just let that settle. You need to be progressive."</a:t>
            </a:r>
            <a:endParaRPr lang="en-GB" i="1" dirty="0">
              <a:latin typeface="Arial"/>
              <a:cs typeface="Arial"/>
            </a:endParaRPr>
          </a:p>
          <a:p>
            <a:pPr>
              <a:lnSpc>
                <a:spcPct val="150000"/>
              </a:lnSpc>
            </a:pPr>
            <a:r>
              <a:rPr lang="en-GB" sz="2000" cap="none">
                <a:latin typeface="Arial"/>
                <a:cs typeface="Arial"/>
              </a:rPr>
              <a:t>TSIP </a:t>
            </a:r>
            <a:r>
              <a:rPr lang="en-GB" sz="2000" cap="none" dirty="0">
                <a:latin typeface="Arial"/>
                <a:cs typeface="Arial"/>
              </a:rPr>
              <a:t>STAFF</a:t>
            </a:r>
            <a:endParaRPr lang="en-GB" dirty="0"/>
          </a:p>
          <a:p>
            <a:endParaRPr lang="en-GB" i="1" dirty="0">
              <a:latin typeface="Arial"/>
              <a:cs typeface="Arial"/>
            </a:endParaRPr>
          </a:p>
        </p:txBody>
      </p:sp>
    </p:spTree>
    <p:extLst>
      <p:ext uri="{BB962C8B-B14F-4D97-AF65-F5344CB8AC3E}">
        <p14:creationId xmlns:p14="http://schemas.microsoft.com/office/powerpoint/2010/main" val="27026475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F2B2FB-7F67-4EFC-98AF-4BE4BF657A12}"/>
              </a:ext>
            </a:extLst>
          </p:cNvPr>
          <p:cNvSpPr>
            <a:spLocks noGrp="1"/>
          </p:cNvSpPr>
          <p:nvPr>
            <p:ph type="body" sz="quarter" idx="10"/>
          </p:nvPr>
        </p:nvSpPr>
        <p:spPr/>
        <p:txBody>
          <a:bodyPr/>
          <a:lstStyle/>
          <a:p>
            <a:r>
              <a:rPr lang="en-GB" b="0" u="sng" dirty="0">
                <a:latin typeface="Dosis"/>
              </a:rPr>
              <a:t>Tackling challenging questions, societal issues, and inequalities</a:t>
            </a:r>
            <a:endParaRPr lang="en-GB" b="0" dirty="0">
              <a:latin typeface="Dosis"/>
            </a:endParaRPr>
          </a:p>
        </p:txBody>
      </p:sp>
    </p:spTree>
    <p:extLst>
      <p:ext uri="{BB962C8B-B14F-4D97-AF65-F5344CB8AC3E}">
        <p14:creationId xmlns:p14="http://schemas.microsoft.com/office/powerpoint/2010/main" val="394410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2121A82-7CA6-4499-887E-7CAEAA014FDA}"/>
              </a:ext>
            </a:extLst>
          </p:cNvPr>
          <p:cNvSpPr>
            <a:spLocks noGrp="1"/>
          </p:cNvSpPr>
          <p:nvPr>
            <p:ph type="body" sz="quarter" idx="4294967295"/>
          </p:nvPr>
        </p:nvSpPr>
        <p:spPr>
          <a:xfrm>
            <a:off x="294404" y="341571"/>
            <a:ext cx="11606722" cy="1974550"/>
          </a:xfrm>
        </p:spPr>
        <p:txBody>
          <a:bodyPr vert="horz" lIns="91440" tIns="45720" rIns="91440" bIns="45720" rtlCol="0" anchor="t">
            <a:noAutofit/>
          </a:bodyPr>
          <a:lstStyle/>
          <a:p>
            <a:pPr marL="0" indent="0">
              <a:lnSpc>
                <a:spcPct val="125000"/>
              </a:lnSpc>
              <a:spcBef>
                <a:spcPts val="2200"/>
              </a:spcBef>
              <a:buNone/>
            </a:pPr>
            <a:r>
              <a:rPr lang="en-US" sz="3000" b="1" dirty="0">
                <a:solidFill>
                  <a:schemeClr val="accent6"/>
                </a:solidFill>
                <a:latin typeface="Dosis"/>
              </a:rPr>
              <a:t>INSIGHT 8: </a:t>
            </a:r>
            <a:r>
              <a:rPr lang="en-US" sz="3000" b="1" dirty="0">
                <a:solidFill>
                  <a:schemeClr val="bg1"/>
                </a:solidFill>
                <a:latin typeface="Dosis"/>
              </a:rPr>
              <a:t>TSIP EXCEL IN SUPPORTING CLIENTS TO MAKE A POSITIVE SOCIAL IMPACT, MEETING THE TARGET COMMUNITIES NEEDS WITH COMPLETE INTERGRITY AND CONFIDENCE IN HAVING UNCOMFORTABLE CONVERSATIONS </a:t>
            </a:r>
          </a:p>
        </p:txBody>
      </p:sp>
      <p:sp>
        <p:nvSpPr>
          <p:cNvPr id="3" name="Text Placeholder 2">
            <a:extLst>
              <a:ext uri="{FF2B5EF4-FFF2-40B4-BE49-F238E27FC236}">
                <a16:creationId xmlns:a16="http://schemas.microsoft.com/office/drawing/2014/main" id="{87851957-72D2-4956-8819-34FF33729AD3}"/>
              </a:ext>
            </a:extLst>
          </p:cNvPr>
          <p:cNvSpPr>
            <a:spLocks noGrp="1"/>
          </p:cNvSpPr>
          <p:nvPr>
            <p:ph type="body" sz="quarter" idx="4294967295"/>
          </p:nvPr>
        </p:nvSpPr>
        <p:spPr>
          <a:xfrm>
            <a:off x="-289317" y="2647843"/>
            <a:ext cx="8309619" cy="3989387"/>
          </a:xfrm>
        </p:spPr>
        <p:txBody>
          <a:bodyPr vert="horz" lIns="91440" tIns="45720" rIns="91440" bIns="45720" rtlCol="0" anchor="t">
            <a:noAutofit/>
          </a:bodyPr>
          <a:lstStyle/>
          <a:p>
            <a:pPr lvl="1">
              <a:buClr>
                <a:srgbClr val="F7B02A"/>
              </a:buClr>
            </a:pPr>
            <a:endParaRPr lang="en-GB" sz="2000" b="1" dirty="0">
              <a:latin typeface="Dosis"/>
              <a:cs typeface="Arial"/>
            </a:endParaRPr>
          </a:p>
          <a:p>
            <a:pPr lvl="1">
              <a:buClr>
                <a:srgbClr val="F7B02A"/>
              </a:buClr>
            </a:pPr>
            <a:endParaRPr lang="en-GB" sz="2000" b="1" dirty="0">
              <a:latin typeface="Dosis"/>
              <a:cs typeface="Arial"/>
            </a:endParaRPr>
          </a:p>
          <a:p>
            <a:pPr lvl="1">
              <a:buClr>
                <a:srgbClr val="F7B02A"/>
              </a:buClr>
            </a:pPr>
            <a:endParaRPr lang="en-GB" sz="2000" b="1" dirty="0">
              <a:latin typeface="Dosis"/>
              <a:cs typeface="Arial"/>
            </a:endParaRPr>
          </a:p>
          <a:p>
            <a:endParaRPr lang="en-GB" b="1" dirty="0">
              <a:latin typeface="Calibri" panose="020F0502020204030204"/>
              <a:cs typeface="Arial"/>
            </a:endParaRPr>
          </a:p>
        </p:txBody>
      </p:sp>
      <p:cxnSp>
        <p:nvCxnSpPr>
          <p:cNvPr id="5" name="Straight Arrow Connector 4">
            <a:extLst>
              <a:ext uri="{FF2B5EF4-FFF2-40B4-BE49-F238E27FC236}">
                <a16:creationId xmlns:a16="http://schemas.microsoft.com/office/drawing/2014/main" id="{AED6FEF9-B30C-46E1-A7DB-CB48920D12EF}"/>
              </a:ext>
            </a:extLst>
          </p:cNvPr>
          <p:cNvCxnSpPr/>
          <p:nvPr/>
        </p:nvCxnSpPr>
        <p:spPr>
          <a:xfrm>
            <a:off x="405443" y="2808419"/>
            <a:ext cx="10826149" cy="14377"/>
          </a:xfrm>
          <a:prstGeom prst="straightConnector1">
            <a:avLst/>
          </a:prstGeom>
          <a:ln>
            <a:solidFill>
              <a:schemeClr val="accent3"/>
            </a:solidFill>
          </a:ln>
        </p:spPr>
        <p:style>
          <a:lnRef idx="3">
            <a:schemeClr val="accent1"/>
          </a:lnRef>
          <a:fillRef idx="0">
            <a:schemeClr val="accent1"/>
          </a:fillRef>
          <a:effectRef idx="2">
            <a:schemeClr val="accent1"/>
          </a:effectRef>
          <a:fontRef idx="minor">
            <a:schemeClr val="tx1"/>
          </a:fontRef>
        </p:style>
      </p:cxnSp>
      <p:sp>
        <p:nvSpPr>
          <p:cNvPr id="4" name="TextBox 3">
            <a:extLst>
              <a:ext uri="{FF2B5EF4-FFF2-40B4-BE49-F238E27FC236}">
                <a16:creationId xmlns:a16="http://schemas.microsoft.com/office/drawing/2014/main" id="{4EBB7FF0-3816-458C-910E-13EB2A51B224}"/>
              </a:ext>
            </a:extLst>
          </p:cNvPr>
          <p:cNvSpPr txBox="1"/>
          <p:nvPr/>
        </p:nvSpPr>
        <p:spPr>
          <a:xfrm>
            <a:off x="243296" y="2950013"/>
            <a:ext cx="5617405" cy="36298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25000"/>
              </a:lnSpc>
              <a:spcBef>
                <a:spcPts val="2200"/>
              </a:spcBef>
              <a:buFont typeface="Arial"/>
              <a:buChar char="•"/>
            </a:pPr>
            <a:r>
              <a:rPr lang="en-US" sz="1700" dirty="0">
                <a:solidFill>
                  <a:schemeClr val="bg1"/>
                </a:solidFill>
                <a:latin typeface="Arial"/>
                <a:ea typeface="+mn-lt"/>
                <a:cs typeface="+mn-lt"/>
              </a:rPr>
              <a:t>TSIP's unique position ensures that they can communicate the community’s needs and perspectives in a safe and appropriate way that ensures client understanding. TSIP’s passion for doing what is right and considering the needs of the community means they have the confidence to have uncomfortable conversations with clients or challenging their ways of working to promote learning and a better social impact.</a:t>
            </a:r>
            <a:endParaRPr lang="en-GB" sz="1700" dirty="0">
              <a:solidFill>
                <a:schemeClr val="bg1"/>
              </a:solidFill>
              <a:latin typeface="Arial"/>
              <a:ea typeface="+mn-lt"/>
              <a:cs typeface="Arial"/>
            </a:endParaRPr>
          </a:p>
          <a:p>
            <a:pPr marL="285750" indent="-285750">
              <a:lnSpc>
                <a:spcPct val="125000"/>
              </a:lnSpc>
              <a:spcBef>
                <a:spcPts val="2200"/>
              </a:spcBef>
              <a:buFont typeface="Arial"/>
              <a:buChar char="•"/>
            </a:pPr>
            <a:endParaRPr lang="en-US" dirty="0">
              <a:solidFill>
                <a:srgbClr val="2E2E2C"/>
              </a:solidFill>
              <a:latin typeface="Arial"/>
              <a:cs typeface="Calibri"/>
            </a:endParaRPr>
          </a:p>
        </p:txBody>
      </p:sp>
      <p:sp>
        <p:nvSpPr>
          <p:cNvPr id="6" name="TextBox 5">
            <a:extLst>
              <a:ext uri="{FF2B5EF4-FFF2-40B4-BE49-F238E27FC236}">
                <a16:creationId xmlns:a16="http://schemas.microsoft.com/office/drawing/2014/main" id="{73423605-77D8-42BC-95CE-39B152F13F52}"/>
              </a:ext>
            </a:extLst>
          </p:cNvPr>
          <p:cNvSpPr txBox="1"/>
          <p:nvPr/>
        </p:nvSpPr>
        <p:spPr>
          <a:xfrm>
            <a:off x="5935250" y="2814181"/>
            <a:ext cx="5478046" cy="35496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25000"/>
              </a:lnSpc>
              <a:spcBef>
                <a:spcPts val="2200"/>
              </a:spcBef>
              <a:buFont typeface="Arial,Sans-Serif"/>
              <a:buChar char="•"/>
            </a:pPr>
            <a:r>
              <a:rPr lang="en-US" sz="1700" dirty="0">
                <a:solidFill>
                  <a:schemeClr val="bg1"/>
                </a:solidFill>
                <a:latin typeface="Arial"/>
                <a:cs typeface="Arial"/>
              </a:rPr>
              <a:t>However, an important factor to ensure successful learning, is a client’s openness to learning and potentially changing their ways of working. </a:t>
            </a:r>
            <a:endParaRPr lang="en-US" sz="1700" dirty="0">
              <a:solidFill>
                <a:schemeClr val="bg1"/>
              </a:solidFill>
              <a:ea typeface="+mn-lt"/>
              <a:cs typeface="+mn-lt"/>
            </a:endParaRPr>
          </a:p>
          <a:p>
            <a:pPr marL="285750" indent="-285750">
              <a:lnSpc>
                <a:spcPct val="125000"/>
              </a:lnSpc>
              <a:spcBef>
                <a:spcPts val="2200"/>
              </a:spcBef>
              <a:buFont typeface="Arial,Sans-Serif"/>
              <a:buChar char="•"/>
            </a:pPr>
            <a:r>
              <a:rPr lang="en-US" sz="1700" dirty="0">
                <a:solidFill>
                  <a:schemeClr val="bg1"/>
                </a:solidFill>
                <a:latin typeface="Arial"/>
                <a:ea typeface="+mn-lt"/>
                <a:cs typeface="Arial"/>
              </a:rPr>
              <a:t>Also, TSIP are reflective on how they themselves can better serve the community</a:t>
            </a:r>
            <a:endParaRPr lang="en-US" sz="1700" dirty="0">
              <a:solidFill>
                <a:schemeClr val="bg1"/>
              </a:solidFill>
              <a:ea typeface="+mn-lt"/>
              <a:cs typeface="+mn-lt"/>
            </a:endParaRPr>
          </a:p>
          <a:p>
            <a:pPr marL="285750" indent="-285750">
              <a:lnSpc>
                <a:spcPct val="125000"/>
              </a:lnSpc>
              <a:spcBef>
                <a:spcPts val="2200"/>
              </a:spcBef>
              <a:buFont typeface="Arial,Sans-Serif"/>
              <a:buChar char="•"/>
            </a:pPr>
            <a:r>
              <a:rPr lang="en-GB" sz="1700" dirty="0">
                <a:solidFill>
                  <a:schemeClr val="bg1"/>
                </a:solidFill>
                <a:latin typeface="Arial"/>
                <a:cs typeface="Arial"/>
              </a:rPr>
              <a:t>Recommendation: TSIP could improve in their ability to clearly communicate to clients when things go wrong operationally in a project.</a:t>
            </a:r>
            <a:endParaRPr lang="en-US" sz="1700" dirty="0">
              <a:solidFill>
                <a:schemeClr val="bg1"/>
              </a:solidFill>
              <a:ea typeface="+mn-lt"/>
              <a:cs typeface="+mn-lt"/>
            </a:endParaRPr>
          </a:p>
          <a:p>
            <a:pPr algn="l"/>
            <a:endParaRPr lang="en-US" dirty="0">
              <a:cs typeface="Calibri"/>
            </a:endParaRPr>
          </a:p>
        </p:txBody>
      </p:sp>
    </p:spTree>
    <p:extLst>
      <p:ext uri="{BB962C8B-B14F-4D97-AF65-F5344CB8AC3E}">
        <p14:creationId xmlns:p14="http://schemas.microsoft.com/office/powerpoint/2010/main" val="8371910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B5D5D0-22A6-4263-8A10-7DF253B176A8}"/>
              </a:ext>
            </a:extLst>
          </p:cNvPr>
          <p:cNvSpPr>
            <a:spLocks noGrp="1"/>
          </p:cNvSpPr>
          <p:nvPr>
            <p:ph type="body" sz="quarter" idx="10"/>
          </p:nvPr>
        </p:nvSpPr>
        <p:spPr>
          <a:xfrm>
            <a:off x="1160662" y="1568997"/>
            <a:ext cx="10027158" cy="3903376"/>
          </a:xfrm>
        </p:spPr>
        <p:txBody>
          <a:bodyPr>
            <a:normAutofit fontScale="77500" lnSpcReduction="20000"/>
          </a:bodyPr>
          <a:lstStyle/>
          <a:p>
            <a:r>
              <a:rPr lang="en-GB" sz="3200" i="1" cap="none" dirty="0">
                <a:latin typeface="Arial"/>
                <a:cs typeface="Arial"/>
              </a:rPr>
              <a:t>"The team is good at challenging us - following up and using the insights in the right way."</a:t>
            </a:r>
          </a:p>
          <a:p>
            <a:endParaRPr lang="en-GB" sz="3200" i="1" cap="none" dirty="0">
              <a:latin typeface="Arial"/>
              <a:cs typeface="Arial"/>
            </a:endParaRPr>
          </a:p>
          <a:p>
            <a:r>
              <a:rPr lang="en-GB" sz="3200" i="1" cap="none" dirty="0">
                <a:latin typeface="Arial"/>
                <a:cs typeface="Arial"/>
              </a:rPr>
              <a:t>"TSIP have incredible foresights and have an energy and a confidence to challenge, I think that's what's really impressive. They  have pushed us at times to work smarter and be bolder"</a:t>
            </a:r>
          </a:p>
          <a:p>
            <a:endParaRPr lang="en-GB" sz="3200" cap="none" dirty="0">
              <a:latin typeface="Arial"/>
              <a:cs typeface="Arial"/>
            </a:endParaRPr>
          </a:p>
          <a:p>
            <a:r>
              <a:rPr lang="en-GB" sz="3200" cap="none" dirty="0">
                <a:latin typeface="Arial"/>
                <a:cs typeface="Arial"/>
              </a:rPr>
              <a:t>CLIENTS</a:t>
            </a:r>
            <a:endParaRPr lang="en-GB" dirty="0"/>
          </a:p>
        </p:txBody>
      </p:sp>
    </p:spTree>
    <p:extLst>
      <p:ext uri="{BB962C8B-B14F-4D97-AF65-F5344CB8AC3E}">
        <p14:creationId xmlns:p14="http://schemas.microsoft.com/office/powerpoint/2010/main" val="31722335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2121A82-7CA6-4499-887E-7CAEAA014FDA}"/>
              </a:ext>
            </a:extLst>
          </p:cNvPr>
          <p:cNvSpPr>
            <a:spLocks noGrp="1"/>
          </p:cNvSpPr>
          <p:nvPr>
            <p:ph type="body" sz="quarter" idx="4294967295"/>
          </p:nvPr>
        </p:nvSpPr>
        <p:spPr>
          <a:xfrm>
            <a:off x="308781" y="456590"/>
            <a:ext cx="11006207" cy="1359866"/>
          </a:xfrm>
        </p:spPr>
        <p:txBody>
          <a:bodyPr vert="horz" lIns="91440" tIns="45720" rIns="91440" bIns="45720" rtlCol="0" anchor="t">
            <a:noAutofit/>
          </a:bodyPr>
          <a:lstStyle/>
          <a:p>
            <a:pPr marL="0" indent="0">
              <a:buNone/>
            </a:pPr>
            <a:r>
              <a:rPr lang="en-US" sz="3000" b="1" dirty="0">
                <a:solidFill>
                  <a:schemeClr val="accent1"/>
                </a:solidFill>
                <a:latin typeface="Dosis"/>
              </a:rPr>
              <a:t>INSIGHT 9: </a:t>
            </a:r>
            <a:r>
              <a:rPr lang="en-US" sz="3000" b="1" dirty="0">
                <a:solidFill>
                  <a:schemeClr val="bg1"/>
                </a:solidFill>
                <a:latin typeface="Dosis"/>
                <a:ea typeface="+mn-lt"/>
                <a:cs typeface="+mn-lt"/>
              </a:rPr>
              <a:t>TSIP NEED TO </a:t>
            </a:r>
            <a:r>
              <a:rPr lang="en-GB" sz="3000" b="1" dirty="0">
                <a:solidFill>
                  <a:schemeClr val="bg1"/>
                </a:solidFill>
                <a:latin typeface="Dosis"/>
                <a:ea typeface="+mn-lt"/>
                <a:cs typeface="+mn-lt"/>
              </a:rPr>
              <a:t>CREATE A CLEARER UNIFIED VISION OF IDENTITY IN THE DIRECTION OF SOCIAL IMPACT </a:t>
            </a:r>
          </a:p>
          <a:p>
            <a:endParaRPr lang="en-US" sz="3000" b="1" dirty="0">
              <a:solidFill>
                <a:schemeClr val="accent1"/>
              </a:solidFill>
              <a:latin typeface="Dosis"/>
            </a:endParaRPr>
          </a:p>
        </p:txBody>
      </p:sp>
      <p:sp>
        <p:nvSpPr>
          <p:cNvPr id="3" name="Text Placeholder 2">
            <a:extLst>
              <a:ext uri="{FF2B5EF4-FFF2-40B4-BE49-F238E27FC236}">
                <a16:creationId xmlns:a16="http://schemas.microsoft.com/office/drawing/2014/main" id="{87851957-72D2-4956-8819-34FF33729AD3}"/>
              </a:ext>
            </a:extLst>
          </p:cNvPr>
          <p:cNvSpPr>
            <a:spLocks noGrp="1"/>
          </p:cNvSpPr>
          <p:nvPr>
            <p:ph type="body" sz="quarter" idx="4294967295"/>
          </p:nvPr>
        </p:nvSpPr>
        <p:spPr>
          <a:xfrm>
            <a:off x="104144" y="2280305"/>
            <a:ext cx="5510617" cy="3887495"/>
          </a:xfrm>
        </p:spPr>
        <p:txBody>
          <a:bodyPr vert="horz" lIns="91440" tIns="45720" rIns="91440" bIns="45720" rtlCol="0" anchor="t">
            <a:noAutofit/>
          </a:bodyPr>
          <a:lstStyle/>
          <a:p>
            <a:pPr marL="285750" indent="-285750">
              <a:lnSpc>
                <a:spcPct val="100000"/>
              </a:lnSpc>
              <a:spcBef>
                <a:spcPts val="2200"/>
              </a:spcBef>
              <a:buClr>
                <a:srgbClr val="F7B02A"/>
              </a:buClr>
            </a:pPr>
            <a:r>
              <a:rPr lang="en-GB" sz="1600" b="1" dirty="0">
                <a:solidFill>
                  <a:schemeClr val="bg1"/>
                </a:solidFill>
                <a:latin typeface="Arial"/>
                <a:cs typeface="Calibri"/>
              </a:rPr>
              <a:t>The societal issues and inequalities that TSIP tackle have a particular focus on</a:t>
            </a:r>
            <a:r>
              <a:rPr lang="en-US" sz="1600" b="1" dirty="0">
                <a:solidFill>
                  <a:schemeClr val="bg1"/>
                </a:solidFill>
                <a:latin typeface="Arial"/>
                <a:ea typeface="+mn-lt"/>
                <a:cs typeface="+mn-lt"/>
              </a:rPr>
              <a:t> South London communities, marginalized groups including black and ethnic minority groups and young people.</a:t>
            </a:r>
            <a:endParaRPr lang="en-US" sz="1600" b="1" dirty="0">
              <a:solidFill>
                <a:schemeClr val="bg1"/>
              </a:solidFill>
              <a:latin typeface="Arial"/>
              <a:cs typeface="Calibri"/>
            </a:endParaRPr>
          </a:p>
          <a:p>
            <a:pPr marL="285750" indent="-285750">
              <a:lnSpc>
                <a:spcPct val="100000"/>
              </a:lnSpc>
              <a:spcBef>
                <a:spcPts val="2200"/>
              </a:spcBef>
              <a:buClr>
                <a:srgbClr val="F7B02A"/>
              </a:buClr>
              <a:buFont typeface="Arial,Sans-Serif"/>
            </a:pPr>
            <a:r>
              <a:rPr lang="en-GB" sz="1600" b="1" dirty="0">
                <a:solidFill>
                  <a:schemeClr val="bg1"/>
                </a:solidFill>
                <a:latin typeface="Arial"/>
                <a:cs typeface="Calibri"/>
              </a:rPr>
              <a:t>There is a lack of clarity and confusion around the TSIP brand/identity, this is reflected internally and externally.</a:t>
            </a:r>
            <a:endParaRPr lang="en-US" sz="1600" b="1" dirty="0">
              <a:solidFill>
                <a:schemeClr val="bg1"/>
              </a:solidFill>
              <a:latin typeface="Arial"/>
              <a:ea typeface="+mn-lt"/>
              <a:cs typeface="+mn-lt"/>
            </a:endParaRPr>
          </a:p>
          <a:p>
            <a:pPr marL="285750" indent="-285750">
              <a:lnSpc>
                <a:spcPct val="100000"/>
              </a:lnSpc>
              <a:spcBef>
                <a:spcPts val="2200"/>
              </a:spcBef>
              <a:buClr>
                <a:srgbClr val="F7B02A"/>
              </a:buClr>
              <a:buFont typeface="Arial,Sans-Serif"/>
            </a:pPr>
            <a:r>
              <a:rPr lang="en-GB" sz="1600" b="1" dirty="0">
                <a:solidFill>
                  <a:schemeClr val="bg1"/>
                </a:solidFill>
                <a:latin typeface="Arial"/>
                <a:cs typeface="Arial"/>
              </a:rPr>
              <a:t>The whole team on every level need to be able to clearly communicate TSIP'S vision.</a:t>
            </a:r>
            <a:endParaRPr lang="en-GB" sz="1600" b="1" dirty="0">
              <a:solidFill>
                <a:schemeClr val="bg1"/>
              </a:solidFill>
              <a:latin typeface="Arial"/>
              <a:cs typeface="Calibri"/>
            </a:endParaRPr>
          </a:p>
          <a:p>
            <a:pPr marL="285750" indent="-285750">
              <a:lnSpc>
                <a:spcPct val="100000"/>
              </a:lnSpc>
              <a:spcBef>
                <a:spcPts val="2200"/>
              </a:spcBef>
              <a:buClr>
                <a:srgbClr val="F7B02A"/>
              </a:buClr>
              <a:buFont typeface="Arial,Sans-Serif"/>
            </a:pPr>
            <a:endParaRPr lang="en-GB" sz="1600" b="1" dirty="0">
              <a:solidFill>
                <a:schemeClr val="bg1"/>
              </a:solidFill>
              <a:latin typeface="Arial"/>
              <a:cs typeface="Calibri"/>
            </a:endParaRPr>
          </a:p>
          <a:p>
            <a:pPr marL="285750" indent="-285750">
              <a:lnSpc>
                <a:spcPct val="125000"/>
              </a:lnSpc>
              <a:spcBef>
                <a:spcPts val="2200"/>
              </a:spcBef>
              <a:buClr>
                <a:srgbClr val="F7B02A"/>
              </a:buClr>
              <a:buFont typeface="Arial,Sans-Serif" panose="020B0604020202020204" pitchFamily="34" charset="0"/>
            </a:pPr>
            <a:endParaRPr lang="en-GB" sz="1600" b="1" dirty="0">
              <a:solidFill>
                <a:schemeClr val="bg1"/>
              </a:solidFill>
              <a:latin typeface="Arial"/>
              <a:ea typeface="+mn-lt"/>
              <a:cs typeface="+mn-lt"/>
            </a:endParaRPr>
          </a:p>
          <a:p>
            <a:pPr lvl="1"/>
            <a:endParaRPr lang="en-GB" sz="1400" dirty="0">
              <a:latin typeface="Arial"/>
              <a:ea typeface="+mn-lt"/>
              <a:cs typeface="Calibri"/>
            </a:endParaRPr>
          </a:p>
          <a:p>
            <a:pPr lvl="1"/>
            <a:endParaRPr lang="en-GB" sz="1400" dirty="0">
              <a:latin typeface="Arial"/>
              <a:cs typeface="Calibri" panose="020F0502020204030204"/>
            </a:endParaRPr>
          </a:p>
          <a:p>
            <a:pPr lvl="1">
              <a:buClr>
                <a:srgbClr val="F7B02A"/>
              </a:buClr>
            </a:pPr>
            <a:endParaRPr lang="en-GB" sz="1400" dirty="0">
              <a:latin typeface="Arial"/>
              <a:cs typeface="Arial"/>
            </a:endParaRPr>
          </a:p>
          <a:p>
            <a:pPr lvl="1">
              <a:buClr>
                <a:srgbClr val="F7B02A"/>
              </a:buClr>
            </a:pPr>
            <a:endParaRPr lang="en-GB" sz="2000" b="1" dirty="0">
              <a:latin typeface="Dosis"/>
              <a:cs typeface="Arial"/>
            </a:endParaRPr>
          </a:p>
          <a:p>
            <a:pPr lvl="1">
              <a:buClr>
                <a:srgbClr val="F7B02A"/>
              </a:buClr>
            </a:pPr>
            <a:endParaRPr lang="en-GB" sz="2000" b="1" dirty="0">
              <a:latin typeface="Dosis"/>
              <a:cs typeface="Arial"/>
            </a:endParaRPr>
          </a:p>
          <a:p>
            <a:endParaRPr lang="en-GB" b="1" dirty="0">
              <a:latin typeface="Calibri" panose="020F0502020204030204"/>
              <a:cs typeface="Arial"/>
            </a:endParaRPr>
          </a:p>
        </p:txBody>
      </p:sp>
      <p:cxnSp>
        <p:nvCxnSpPr>
          <p:cNvPr id="5" name="Straight Arrow Connector 4">
            <a:extLst>
              <a:ext uri="{FF2B5EF4-FFF2-40B4-BE49-F238E27FC236}">
                <a16:creationId xmlns:a16="http://schemas.microsoft.com/office/drawing/2014/main" id="{AED6FEF9-B30C-46E1-A7DB-CB48920D12EF}"/>
              </a:ext>
            </a:extLst>
          </p:cNvPr>
          <p:cNvCxnSpPr/>
          <p:nvPr/>
        </p:nvCxnSpPr>
        <p:spPr>
          <a:xfrm>
            <a:off x="396383" y="1805038"/>
            <a:ext cx="10826149" cy="14377"/>
          </a:xfrm>
          <a:prstGeom prst="straightConnector1">
            <a:avLst/>
          </a:prstGeom>
        </p:spPr>
        <p:style>
          <a:lnRef idx="3">
            <a:schemeClr val="accent1"/>
          </a:lnRef>
          <a:fillRef idx="0">
            <a:schemeClr val="accent1"/>
          </a:fillRef>
          <a:effectRef idx="2">
            <a:schemeClr val="accent1"/>
          </a:effectRef>
          <a:fontRef idx="minor">
            <a:schemeClr val="tx1"/>
          </a:fontRef>
        </p:style>
      </p:cxnSp>
      <p:pic>
        <p:nvPicPr>
          <p:cNvPr id="27" name="Picture 27">
            <a:extLst>
              <a:ext uri="{FF2B5EF4-FFF2-40B4-BE49-F238E27FC236}">
                <a16:creationId xmlns:a16="http://schemas.microsoft.com/office/drawing/2014/main" id="{999E2067-CCD1-4C53-A2B8-F26F0F91FE7C}"/>
              </a:ext>
            </a:extLst>
          </p:cNvPr>
          <p:cNvPicPr>
            <a:picLocks noGrp="1" noChangeAspect="1"/>
          </p:cNvPicPr>
          <p:nvPr>
            <p:ph type="pic" sz="quarter" idx="10"/>
          </p:nvPr>
        </p:nvPicPr>
        <p:blipFill rotWithShape="1">
          <a:blip r:embed="rId3"/>
          <a:srcRect t="21875" b="21875"/>
          <a:stretch/>
        </p:blipFill>
        <p:spPr>
          <a:xfrm>
            <a:off x="598291" y="5196683"/>
            <a:ext cx="2555473" cy="1395943"/>
          </a:xfrm>
        </p:spPr>
      </p:pic>
      <p:sp>
        <p:nvSpPr>
          <p:cNvPr id="6" name="TextBox 5">
            <a:extLst>
              <a:ext uri="{FF2B5EF4-FFF2-40B4-BE49-F238E27FC236}">
                <a16:creationId xmlns:a16="http://schemas.microsoft.com/office/drawing/2014/main" id="{216128E4-8997-4493-B152-F26244615160}"/>
              </a:ext>
            </a:extLst>
          </p:cNvPr>
          <p:cNvSpPr txBox="1"/>
          <p:nvPr/>
        </p:nvSpPr>
        <p:spPr>
          <a:xfrm>
            <a:off x="5728254" y="1942085"/>
            <a:ext cx="5704936" cy="468179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25000"/>
              </a:lnSpc>
              <a:spcBef>
                <a:spcPts val="2200"/>
              </a:spcBef>
            </a:pPr>
            <a:r>
              <a:rPr lang="en-GB" b="1" dirty="0">
                <a:solidFill>
                  <a:schemeClr val="bg1"/>
                </a:solidFill>
                <a:latin typeface="Arial"/>
                <a:cs typeface="Arial"/>
              </a:rPr>
              <a:t>Recommendation: </a:t>
            </a:r>
            <a:endParaRPr lang="en-US" dirty="0">
              <a:solidFill>
                <a:schemeClr val="bg1"/>
              </a:solidFill>
              <a:ea typeface="+mn-lt"/>
              <a:cs typeface="+mn-lt"/>
            </a:endParaRPr>
          </a:p>
          <a:p>
            <a:pPr marL="742950" lvl="1" indent="-285750">
              <a:spcBef>
                <a:spcPts val="2200"/>
              </a:spcBef>
              <a:buFont typeface="Arial"/>
              <a:buChar char="•"/>
            </a:pPr>
            <a:r>
              <a:rPr lang="en-GB" b="1" dirty="0">
                <a:solidFill>
                  <a:schemeClr val="bg1"/>
                </a:solidFill>
                <a:latin typeface="Arial"/>
                <a:cs typeface="Arial"/>
              </a:rPr>
              <a:t>Refine the TSIP identity and to create a clearer vision to make crystal clear who TSIP are, who they worked with, who their target communities are, what their work involves and what they are experts in. </a:t>
            </a:r>
          </a:p>
          <a:p>
            <a:pPr marL="742950" lvl="1" indent="-285750">
              <a:spcBef>
                <a:spcPts val="2200"/>
              </a:spcBef>
              <a:buFont typeface="Arial"/>
              <a:buChar char="•"/>
            </a:pPr>
            <a:r>
              <a:rPr lang="en-GB" b="1" dirty="0">
                <a:solidFill>
                  <a:schemeClr val="bg1"/>
                </a:solidFill>
                <a:latin typeface="Arial"/>
                <a:cs typeface="Arial"/>
              </a:rPr>
              <a:t>TSIP need to improve how they showcase their identity by creating a better profile e.g. on online platforms</a:t>
            </a:r>
            <a:endParaRPr lang="en-GB" dirty="0">
              <a:solidFill>
                <a:schemeClr val="bg1"/>
              </a:solidFill>
              <a:latin typeface="Calibri" panose="020F0502020204030204"/>
              <a:cs typeface="Calibri" panose="020F0502020204030204"/>
            </a:endParaRPr>
          </a:p>
          <a:p>
            <a:pPr marL="742950" lvl="1" indent="-285750">
              <a:spcBef>
                <a:spcPts val="2200"/>
              </a:spcBef>
              <a:buFont typeface="Arial"/>
              <a:buChar char="•"/>
            </a:pPr>
            <a:r>
              <a:rPr lang="en-GB" b="1" dirty="0">
                <a:solidFill>
                  <a:schemeClr val="bg1"/>
                </a:solidFill>
                <a:latin typeface="Arial"/>
                <a:ea typeface="+mn-lt"/>
                <a:cs typeface="Arial"/>
              </a:rPr>
              <a:t>Make slogan sharper and more direct. Make it include the community facing element.</a:t>
            </a:r>
          </a:p>
          <a:p>
            <a:pPr marL="742950" lvl="1" indent="-285750">
              <a:lnSpc>
                <a:spcPct val="90000"/>
              </a:lnSpc>
              <a:spcBef>
                <a:spcPts val="500"/>
              </a:spcBef>
              <a:buFont typeface="Arial"/>
              <a:buChar char="•"/>
            </a:pPr>
            <a:endParaRPr lang="en-GB" dirty="0">
              <a:solidFill>
                <a:srgbClr val="2E2E2C"/>
              </a:solidFill>
              <a:latin typeface="Calibri" panose="020F0502020204030204"/>
              <a:ea typeface="+mn-lt"/>
              <a:cs typeface="Calibri" panose="020F0502020204030204"/>
            </a:endParaRPr>
          </a:p>
          <a:p>
            <a:pPr marL="742950" lvl="1" indent="-285750">
              <a:lnSpc>
                <a:spcPct val="90000"/>
              </a:lnSpc>
              <a:spcBef>
                <a:spcPts val="500"/>
              </a:spcBef>
              <a:buFont typeface="Arial"/>
              <a:buChar char="•"/>
            </a:pPr>
            <a:endParaRPr lang="en-GB" b="1" dirty="0">
              <a:solidFill>
                <a:srgbClr val="FFFFFF"/>
              </a:solidFill>
              <a:latin typeface="Arial"/>
              <a:ea typeface="+mn-lt"/>
              <a:cs typeface="Arial"/>
            </a:endParaRPr>
          </a:p>
        </p:txBody>
      </p:sp>
    </p:spTree>
    <p:extLst>
      <p:ext uri="{BB962C8B-B14F-4D97-AF65-F5344CB8AC3E}">
        <p14:creationId xmlns:p14="http://schemas.microsoft.com/office/powerpoint/2010/main" val="7723387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075DD0C-0672-4B4A-A497-B47AA2F976AD}"/>
              </a:ext>
            </a:extLst>
          </p:cNvPr>
          <p:cNvSpPr>
            <a:spLocks noGrp="1"/>
          </p:cNvSpPr>
          <p:nvPr>
            <p:ph type="body" sz="quarter" idx="10"/>
          </p:nvPr>
        </p:nvSpPr>
        <p:spPr>
          <a:xfrm>
            <a:off x="398246" y="718856"/>
            <a:ext cx="5296383" cy="2303948"/>
          </a:xfrm>
        </p:spPr>
        <p:txBody>
          <a:bodyPr>
            <a:normAutofit/>
          </a:bodyPr>
          <a:lstStyle/>
          <a:p>
            <a:r>
              <a:rPr lang="en-GB" sz="2400" i="1" cap="none" dirty="0">
                <a:latin typeface="Arial"/>
                <a:cs typeface="Arial"/>
              </a:rPr>
              <a:t>"Unclear on what expertise and skills TSIP has beyond community engagement and research" </a:t>
            </a:r>
            <a:endParaRPr lang="en-US" sz="2400" i="1" cap="none" dirty="0">
              <a:latin typeface="Arial"/>
              <a:cs typeface="Arial"/>
            </a:endParaRPr>
          </a:p>
          <a:p>
            <a:r>
              <a:rPr lang="en-GB" sz="2000" cap="none" dirty="0">
                <a:latin typeface="Arial"/>
                <a:cs typeface="Arial"/>
              </a:rPr>
              <a:t>CLIENT </a:t>
            </a:r>
            <a:endParaRPr lang="en-US" sz="2000" i="1" cap="none">
              <a:latin typeface="Arial"/>
              <a:cs typeface="Arial"/>
            </a:endParaRPr>
          </a:p>
        </p:txBody>
      </p:sp>
      <p:sp>
        <p:nvSpPr>
          <p:cNvPr id="3" name="Text Placeholder 2">
            <a:extLst>
              <a:ext uri="{FF2B5EF4-FFF2-40B4-BE49-F238E27FC236}">
                <a16:creationId xmlns:a16="http://schemas.microsoft.com/office/drawing/2014/main" id="{CF424666-6AAC-48C2-9580-5497F3BD1D4E}"/>
              </a:ext>
            </a:extLst>
          </p:cNvPr>
          <p:cNvSpPr>
            <a:spLocks noGrp="1"/>
          </p:cNvSpPr>
          <p:nvPr>
            <p:ph type="body" sz="quarter" idx="11"/>
          </p:nvPr>
        </p:nvSpPr>
        <p:spPr>
          <a:xfrm>
            <a:off x="2566351" y="3614479"/>
            <a:ext cx="5700827" cy="2810133"/>
          </a:xfrm>
        </p:spPr>
        <p:txBody>
          <a:bodyPr vert="horz" lIns="91440" tIns="45720" rIns="91440" bIns="45720" rtlCol="0" anchor="t">
            <a:noAutofit/>
          </a:bodyPr>
          <a:lstStyle/>
          <a:p>
            <a:pPr>
              <a:lnSpc>
                <a:spcPct val="100000"/>
              </a:lnSpc>
            </a:pPr>
            <a:r>
              <a:rPr lang="en-GB" sz="2000" i="1" dirty="0">
                <a:latin typeface="Arial"/>
                <a:cs typeface="Arial"/>
              </a:rPr>
              <a:t>"So what needs to take place is to really define what it is that you do. What is your expertise? What is your service offering coupled with what is the expertise within your organization?  Then you have an identity, you know what you're good at, you </a:t>
            </a:r>
            <a:r>
              <a:rPr lang="en-GB" sz="2000" i="1">
                <a:latin typeface="Arial"/>
                <a:cs typeface="Arial"/>
              </a:rPr>
              <a:t>know what</a:t>
            </a:r>
            <a:r>
              <a:rPr lang="en-GB" sz="2000" i="1" dirty="0">
                <a:latin typeface="Arial"/>
                <a:cs typeface="Arial"/>
              </a:rPr>
              <a:t> you can offer in whatever space that you want to work in."</a:t>
            </a:r>
          </a:p>
          <a:p>
            <a:pPr>
              <a:lnSpc>
                <a:spcPct val="100000"/>
              </a:lnSpc>
            </a:pPr>
            <a:r>
              <a:rPr lang="en-GB" sz="2000" dirty="0">
                <a:latin typeface="Arial"/>
                <a:cs typeface="Arial"/>
              </a:rPr>
              <a:t>STAFF</a:t>
            </a:r>
            <a:endParaRPr lang="en-GB" sz="2000" dirty="0">
              <a:cs typeface="Arial"/>
            </a:endParaRPr>
          </a:p>
        </p:txBody>
      </p:sp>
      <p:sp>
        <p:nvSpPr>
          <p:cNvPr id="4" name="TextBox 3">
            <a:extLst>
              <a:ext uri="{FF2B5EF4-FFF2-40B4-BE49-F238E27FC236}">
                <a16:creationId xmlns:a16="http://schemas.microsoft.com/office/drawing/2014/main" id="{263370C2-5327-466F-8C81-14604FE49AA3}"/>
              </a:ext>
            </a:extLst>
          </p:cNvPr>
          <p:cNvSpPr txBox="1"/>
          <p:nvPr/>
        </p:nvSpPr>
        <p:spPr>
          <a:xfrm>
            <a:off x="7062910" y="1175484"/>
            <a:ext cx="4223026" cy="25237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i="1" dirty="0">
                <a:solidFill>
                  <a:schemeClr val="bg1"/>
                </a:solidFill>
                <a:latin typeface="Arial"/>
                <a:ea typeface="+mn-lt"/>
                <a:cs typeface="+mn-lt"/>
              </a:rPr>
              <a:t>"I do wish that we could have more creative outputs, I wish that it wasn't just always like a report. I think we could definitely utilize online platforms and social media more."</a:t>
            </a:r>
            <a:endParaRPr lang="en-US" sz="2000" i="1" dirty="0">
              <a:solidFill>
                <a:schemeClr val="bg1"/>
              </a:solidFill>
              <a:latin typeface="Arial"/>
              <a:ea typeface="+mn-lt"/>
              <a:cs typeface="Arial"/>
            </a:endParaRPr>
          </a:p>
          <a:p>
            <a:pPr algn="ctr"/>
            <a:endParaRPr lang="en-GB" dirty="0">
              <a:solidFill>
                <a:schemeClr val="bg1"/>
              </a:solidFill>
              <a:latin typeface="Arial"/>
              <a:cs typeface="Calibri"/>
            </a:endParaRPr>
          </a:p>
          <a:p>
            <a:pPr algn="ctr"/>
            <a:r>
              <a:rPr lang="en-GB" sz="2000" dirty="0">
                <a:solidFill>
                  <a:schemeClr val="bg1"/>
                </a:solidFill>
                <a:latin typeface="Arial"/>
                <a:cs typeface="Calibri"/>
              </a:rPr>
              <a:t>STAFF</a:t>
            </a:r>
            <a:endParaRPr lang="en-GB" sz="2000" dirty="0">
              <a:solidFill>
                <a:schemeClr val="bg1"/>
              </a:solidFill>
            </a:endParaRPr>
          </a:p>
        </p:txBody>
      </p:sp>
    </p:spTree>
    <p:extLst>
      <p:ext uri="{BB962C8B-B14F-4D97-AF65-F5344CB8AC3E}">
        <p14:creationId xmlns:p14="http://schemas.microsoft.com/office/powerpoint/2010/main" val="24100049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F2B2FB-7F67-4EFC-98AF-4BE4BF657A12}"/>
              </a:ext>
            </a:extLst>
          </p:cNvPr>
          <p:cNvSpPr>
            <a:spLocks noGrp="1"/>
          </p:cNvSpPr>
          <p:nvPr>
            <p:ph type="body" sz="quarter" idx="10"/>
          </p:nvPr>
        </p:nvSpPr>
        <p:spPr/>
        <p:txBody>
          <a:bodyPr/>
          <a:lstStyle/>
          <a:p>
            <a:r>
              <a:rPr lang="en-GB" u="sng" dirty="0">
                <a:latin typeface="Dosis"/>
              </a:rPr>
              <a:t>05: Recommendations</a:t>
            </a:r>
            <a:endParaRPr lang="en-GB" b="0" u="sng" dirty="0">
              <a:latin typeface="Dosis"/>
            </a:endParaRPr>
          </a:p>
        </p:txBody>
      </p:sp>
    </p:spTree>
    <p:extLst>
      <p:ext uri="{BB962C8B-B14F-4D97-AF65-F5344CB8AC3E}">
        <p14:creationId xmlns:p14="http://schemas.microsoft.com/office/powerpoint/2010/main" val="21598074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8244E2-A314-493A-A606-81236D7D409C}"/>
              </a:ext>
            </a:extLst>
          </p:cNvPr>
          <p:cNvSpPr>
            <a:spLocks noGrp="1"/>
          </p:cNvSpPr>
          <p:nvPr>
            <p:ph type="body" sz="quarter" idx="10"/>
          </p:nvPr>
        </p:nvSpPr>
        <p:spPr/>
        <p:txBody>
          <a:bodyPr/>
          <a:lstStyle/>
          <a:p>
            <a:r>
              <a:rPr lang="en-US" dirty="0">
                <a:solidFill>
                  <a:schemeClr val="accent1"/>
                </a:solidFill>
                <a:latin typeface="Dosis"/>
              </a:rPr>
              <a:t>Key Recommendations: </a:t>
            </a:r>
            <a:endParaRPr lang="en-US" dirty="0">
              <a:solidFill>
                <a:schemeClr val="accent1"/>
              </a:solidFill>
            </a:endParaRPr>
          </a:p>
        </p:txBody>
      </p:sp>
      <p:sp>
        <p:nvSpPr>
          <p:cNvPr id="3" name="Text Placeholder 2">
            <a:extLst>
              <a:ext uri="{FF2B5EF4-FFF2-40B4-BE49-F238E27FC236}">
                <a16:creationId xmlns:a16="http://schemas.microsoft.com/office/drawing/2014/main" id="{24F9BF3C-3F8F-444B-9A34-88A55C0953C2}"/>
              </a:ext>
            </a:extLst>
          </p:cNvPr>
          <p:cNvSpPr>
            <a:spLocks noGrp="1"/>
          </p:cNvSpPr>
          <p:nvPr>
            <p:ph type="body" sz="quarter" idx="11"/>
          </p:nvPr>
        </p:nvSpPr>
        <p:spPr>
          <a:xfrm>
            <a:off x="-5987" y="1854435"/>
            <a:ext cx="11775913" cy="6054207"/>
          </a:xfrm>
        </p:spPr>
        <p:txBody>
          <a:bodyPr vert="horz" lIns="91440" tIns="45720" rIns="91440" bIns="45720" rtlCol="0" anchor="t">
            <a:normAutofit fontScale="77500" lnSpcReduction="20000"/>
          </a:bodyPr>
          <a:lstStyle/>
          <a:p>
            <a:pPr marL="742950" lvl="1" indent="-285750">
              <a:lnSpc>
                <a:spcPct val="100000"/>
              </a:lnSpc>
              <a:spcBef>
                <a:spcPts val="2200"/>
              </a:spcBef>
              <a:buClr>
                <a:srgbClr val="F7B02A"/>
              </a:buClr>
              <a:buFont typeface="Arial,Sans-Serif"/>
              <a:buChar char="•"/>
            </a:pPr>
            <a:r>
              <a:rPr lang="en-GB" sz="2000" b="1" dirty="0">
                <a:solidFill>
                  <a:schemeClr val="accent1"/>
                </a:solidFill>
                <a:latin typeface="Arial"/>
                <a:cs typeface="Arial"/>
              </a:rPr>
              <a:t>Improve on dissemination</a:t>
            </a:r>
            <a:r>
              <a:rPr lang="en-GB" sz="2000" b="1" dirty="0">
                <a:latin typeface="Arial"/>
                <a:cs typeface="Arial"/>
              </a:rPr>
              <a:t> of outputs for better engagement outreach, utilising more creative and cutting edge methods.</a:t>
            </a:r>
          </a:p>
          <a:p>
            <a:pPr marL="742950" lvl="1" indent="-285750">
              <a:lnSpc>
                <a:spcPct val="100000"/>
              </a:lnSpc>
              <a:spcBef>
                <a:spcPts val="2200"/>
              </a:spcBef>
              <a:buFont typeface="Arial,Sans-Serif"/>
              <a:buChar char="•"/>
            </a:pPr>
            <a:r>
              <a:rPr lang="en-GB" sz="2000" b="1" dirty="0">
                <a:solidFill>
                  <a:schemeClr val="accent3"/>
                </a:solidFill>
                <a:latin typeface="Arial"/>
                <a:cs typeface="Arial"/>
              </a:rPr>
              <a:t>Clearer brand identity</a:t>
            </a:r>
            <a:r>
              <a:rPr lang="en-GB" sz="2000" b="1" dirty="0">
                <a:solidFill>
                  <a:srgbClr val="2E2E2C"/>
                </a:solidFill>
                <a:latin typeface="Arial"/>
                <a:cs typeface="Arial"/>
              </a:rPr>
              <a:t> to showcase the skills and expertise that TSIP have. As well as better articulating TSIP’s story of development on online platforms.</a:t>
            </a:r>
          </a:p>
          <a:p>
            <a:pPr marL="742950" lvl="1" indent="-285750">
              <a:lnSpc>
                <a:spcPct val="100000"/>
              </a:lnSpc>
              <a:spcBef>
                <a:spcPts val="2200"/>
              </a:spcBef>
              <a:buFont typeface="Arial,Sans-Serif"/>
              <a:buChar char="•"/>
            </a:pPr>
            <a:r>
              <a:rPr lang="en-GB" sz="2000" b="1" dirty="0">
                <a:solidFill>
                  <a:schemeClr val="accent6"/>
                </a:solidFill>
                <a:latin typeface="Arial"/>
                <a:cs typeface="Arial"/>
              </a:rPr>
              <a:t>Embed reflection into TSIP's practice</a:t>
            </a:r>
            <a:r>
              <a:rPr lang="en-GB" sz="2000" b="1" dirty="0">
                <a:solidFill>
                  <a:schemeClr val="accent1"/>
                </a:solidFill>
                <a:latin typeface="Arial"/>
                <a:cs typeface="Arial"/>
              </a:rPr>
              <a:t> </a:t>
            </a:r>
            <a:r>
              <a:rPr lang="en-GB" sz="2000" b="1" dirty="0">
                <a:latin typeface="Arial"/>
                <a:cs typeface="Arial"/>
              </a:rPr>
              <a:t>to ensure implementation of outputs and more knowledge on their impact.</a:t>
            </a:r>
          </a:p>
          <a:p>
            <a:pPr marL="742950" lvl="1" indent="-285750">
              <a:lnSpc>
                <a:spcPct val="100000"/>
              </a:lnSpc>
              <a:spcBef>
                <a:spcPts val="2200"/>
              </a:spcBef>
              <a:buFont typeface="Arial,Sans-Serif"/>
              <a:buChar char="•"/>
            </a:pPr>
            <a:r>
              <a:rPr lang="en-GB" sz="2000" b="1" dirty="0">
                <a:solidFill>
                  <a:schemeClr val="accent1"/>
                </a:solidFill>
                <a:latin typeface="Arial"/>
                <a:cs typeface="Arial"/>
              </a:rPr>
              <a:t>Create charter to improve accountability</a:t>
            </a:r>
            <a:r>
              <a:rPr lang="en-GB" sz="2000" b="1" dirty="0">
                <a:solidFill>
                  <a:srgbClr val="2E2E2C"/>
                </a:solidFill>
                <a:latin typeface="Arial"/>
                <a:cs typeface="Arial"/>
              </a:rPr>
              <a:t> and </a:t>
            </a:r>
            <a:r>
              <a:rPr lang="en-GB" sz="2000" b="1" dirty="0">
                <a:latin typeface="Arial"/>
                <a:cs typeface="Arial"/>
              </a:rPr>
              <a:t>ensure smoother collaboration.</a:t>
            </a:r>
          </a:p>
          <a:p>
            <a:pPr marL="742950" lvl="1" indent="-285750">
              <a:lnSpc>
                <a:spcPct val="100000"/>
              </a:lnSpc>
              <a:spcBef>
                <a:spcPts val="2200"/>
              </a:spcBef>
              <a:buFont typeface="Arial,Sans-Serif"/>
              <a:buChar char="•"/>
            </a:pPr>
            <a:r>
              <a:rPr lang="en-GB" sz="2000" b="1" dirty="0">
                <a:solidFill>
                  <a:schemeClr val="accent3"/>
                </a:solidFill>
                <a:latin typeface="Arial"/>
                <a:cs typeface="Arial"/>
              </a:rPr>
              <a:t>Harness the expertise of the team mor</a:t>
            </a:r>
            <a:r>
              <a:rPr lang="en-GB" sz="2000" b="1" dirty="0">
                <a:solidFill>
                  <a:schemeClr val="accent1"/>
                </a:solidFill>
                <a:latin typeface="Arial"/>
                <a:cs typeface="Arial"/>
              </a:rPr>
              <a:t>e</a:t>
            </a:r>
            <a:r>
              <a:rPr lang="en-GB" sz="2000" b="1" dirty="0">
                <a:solidFill>
                  <a:srgbClr val="2E2E2C"/>
                </a:solidFill>
                <a:latin typeface="Arial"/>
                <a:cs typeface="Arial"/>
              </a:rPr>
              <a:t> and make the skills that they have more prominent on their website and social media.</a:t>
            </a:r>
          </a:p>
          <a:p>
            <a:pPr marL="742950" lvl="1" indent="-285750">
              <a:lnSpc>
                <a:spcPct val="100000"/>
              </a:lnSpc>
              <a:spcBef>
                <a:spcPts val="2200"/>
              </a:spcBef>
              <a:buFont typeface="Arial,Sans-Serif"/>
              <a:buChar char="•"/>
            </a:pPr>
            <a:r>
              <a:rPr lang="en-GB" sz="2000" b="1" dirty="0">
                <a:solidFill>
                  <a:schemeClr val="accent6"/>
                </a:solidFill>
                <a:latin typeface="Arial"/>
                <a:cs typeface="Arial"/>
              </a:rPr>
              <a:t>Improve operational communication with clients</a:t>
            </a:r>
            <a:r>
              <a:rPr lang="en-GB" sz="2000" b="1" dirty="0">
                <a:solidFill>
                  <a:schemeClr val="accent1"/>
                </a:solidFill>
                <a:latin typeface="Arial"/>
                <a:cs typeface="Arial"/>
              </a:rPr>
              <a:t>,</a:t>
            </a:r>
            <a:r>
              <a:rPr lang="en-GB" sz="2000" b="1" dirty="0">
                <a:latin typeface="Arial"/>
                <a:cs typeface="Arial"/>
              </a:rPr>
              <a:t> </a:t>
            </a:r>
            <a:r>
              <a:rPr lang="en-GB" sz="2000" b="1" dirty="0">
                <a:solidFill>
                  <a:srgbClr val="2E2E2C"/>
                </a:solidFill>
                <a:latin typeface="Arial"/>
                <a:cs typeface="Arial"/>
              </a:rPr>
              <a:t>for example on budgeting, timings and staff changeovers.</a:t>
            </a:r>
          </a:p>
          <a:p>
            <a:pPr marL="742950" lvl="1" indent="-285750">
              <a:lnSpc>
                <a:spcPct val="100000"/>
              </a:lnSpc>
              <a:spcBef>
                <a:spcPts val="2200"/>
              </a:spcBef>
              <a:buFont typeface="Arial,Sans-Serif"/>
              <a:buChar char="•"/>
            </a:pPr>
            <a:r>
              <a:rPr lang="en-GB" sz="2000" b="1" dirty="0">
                <a:solidFill>
                  <a:schemeClr val="accent1"/>
                </a:solidFill>
                <a:latin typeface="Arial"/>
                <a:cs typeface="Arial"/>
              </a:rPr>
              <a:t>Increase interactions and communication with the board</a:t>
            </a:r>
            <a:r>
              <a:rPr lang="en-GB" sz="2000" b="1" dirty="0">
                <a:solidFill>
                  <a:srgbClr val="2E2E2C"/>
                </a:solidFill>
                <a:latin typeface="Arial"/>
                <a:cs typeface="Arial"/>
              </a:rPr>
              <a:t> so that there is coherence in their future development. Arrange to hear the board’s perspectives on TSIP’s </a:t>
            </a:r>
            <a:r>
              <a:rPr lang="en-GB" sz="2000" b="1">
                <a:solidFill>
                  <a:srgbClr val="2E2E2C"/>
                </a:solidFill>
                <a:latin typeface="Arial"/>
                <a:cs typeface="Arial"/>
              </a:rPr>
              <a:t>social impact.  </a:t>
            </a:r>
            <a:endParaRPr lang="en-GB" sz="2000" dirty="0">
              <a:cs typeface="Arial" panose="020B0604020202020204" pitchFamily="34" charset="0"/>
            </a:endParaRPr>
          </a:p>
          <a:p>
            <a:pPr marL="742950" lvl="1" indent="-285750">
              <a:lnSpc>
                <a:spcPct val="100000"/>
              </a:lnSpc>
              <a:spcBef>
                <a:spcPts val="2200"/>
              </a:spcBef>
              <a:buFont typeface="Arial,Sans-Serif"/>
              <a:buChar char="•"/>
            </a:pPr>
            <a:endParaRPr lang="en-GB" sz="2800" b="1" dirty="0">
              <a:solidFill>
                <a:srgbClr val="2E2E2C"/>
              </a:solidFill>
              <a:latin typeface="Arial"/>
              <a:cs typeface="Arial"/>
            </a:endParaRPr>
          </a:p>
          <a:p>
            <a:pPr marL="742950" lvl="1" indent="-285750">
              <a:lnSpc>
                <a:spcPct val="100000"/>
              </a:lnSpc>
              <a:spcBef>
                <a:spcPts val="2200"/>
              </a:spcBef>
              <a:buFont typeface="Arial,Sans-Serif"/>
              <a:buChar char="•"/>
            </a:pPr>
            <a:endParaRPr lang="en-GB" sz="2800" b="1" dirty="0">
              <a:solidFill>
                <a:srgbClr val="2E2E2C"/>
              </a:solidFill>
              <a:latin typeface="Arial"/>
              <a:cs typeface="Arial"/>
            </a:endParaRPr>
          </a:p>
          <a:p>
            <a:pPr marL="742950" lvl="1" indent="-285750">
              <a:lnSpc>
                <a:spcPct val="100000"/>
              </a:lnSpc>
              <a:spcBef>
                <a:spcPts val="2200"/>
              </a:spcBef>
              <a:buFont typeface="Arial,Sans-Serif"/>
              <a:buChar char="•"/>
            </a:pPr>
            <a:endParaRPr lang="en-GB" sz="2800" b="1" dirty="0">
              <a:solidFill>
                <a:srgbClr val="2E2E2C"/>
              </a:solidFill>
              <a:latin typeface="Arial"/>
              <a:cs typeface="Arial"/>
            </a:endParaRPr>
          </a:p>
          <a:p>
            <a:pPr marL="457200" lvl="1" indent="0">
              <a:lnSpc>
                <a:spcPct val="100000"/>
              </a:lnSpc>
              <a:buNone/>
            </a:pPr>
            <a:r>
              <a:rPr lang="en-GB" b="1" dirty="0">
                <a:solidFill>
                  <a:schemeClr val="bg1"/>
                </a:solidFill>
                <a:latin typeface="Arial"/>
                <a:cs typeface="Arial"/>
              </a:rPr>
              <a:t>R</a:t>
            </a:r>
            <a:endParaRPr lang="en-GB" b="1" dirty="0">
              <a:solidFill>
                <a:schemeClr val="bg1"/>
              </a:solidFill>
              <a:cs typeface="Arial"/>
            </a:endParaRPr>
          </a:p>
        </p:txBody>
      </p:sp>
    </p:spTree>
    <p:extLst>
      <p:ext uri="{BB962C8B-B14F-4D97-AF65-F5344CB8AC3E}">
        <p14:creationId xmlns:p14="http://schemas.microsoft.com/office/powerpoint/2010/main" val="34135998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8DABB8-FC57-4C9B-A572-6C0777E378EF}"/>
              </a:ext>
            </a:extLst>
          </p:cNvPr>
          <p:cNvSpPr>
            <a:spLocks noGrp="1"/>
          </p:cNvSpPr>
          <p:nvPr>
            <p:ph type="body" sz="quarter" idx="10"/>
          </p:nvPr>
        </p:nvSpPr>
        <p:spPr/>
        <p:txBody>
          <a:bodyPr/>
          <a:lstStyle/>
          <a:p>
            <a:r>
              <a:rPr lang="en-US" dirty="0">
                <a:latin typeface="Dosis"/>
              </a:rPr>
              <a:t>Thank you!</a:t>
            </a:r>
            <a:endParaRPr lang="en-US"/>
          </a:p>
        </p:txBody>
      </p:sp>
      <p:sp>
        <p:nvSpPr>
          <p:cNvPr id="3" name="Text Placeholder 2">
            <a:extLst>
              <a:ext uri="{FF2B5EF4-FFF2-40B4-BE49-F238E27FC236}">
                <a16:creationId xmlns:a16="http://schemas.microsoft.com/office/drawing/2014/main" id="{6E1883A9-D3E0-4BDF-8EF6-67C6F2427D1A}"/>
              </a:ext>
            </a:extLst>
          </p:cNvPr>
          <p:cNvSpPr>
            <a:spLocks noGrp="1"/>
          </p:cNvSpPr>
          <p:nvPr>
            <p:ph type="body" sz="quarter" idx="11"/>
          </p:nvPr>
        </p:nvSpPr>
        <p:spPr>
          <a:xfrm>
            <a:off x="549359" y="3720630"/>
            <a:ext cx="4834123" cy="625475"/>
          </a:xfrm>
        </p:spPr>
        <p:txBody>
          <a:bodyPr/>
          <a:lstStyle/>
          <a:p>
            <a:endParaRPr lang="en-US"/>
          </a:p>
        </p:txBody>
      </p:sp>
    </p:spTree>
    <p:extLst>
      <p:ext uri="{BB962C8B-B14F-4D97-AF65-F5344CB8AC3E}">
        <p14:creationId xmlns:p14="http://schemas.microsoft.com/office/powerpoint/2010/main" val="118211176"/>
      </p:ext>
    </p:extLst>
  </p:cSld>
  <p:clrMapOvr>
    <a:masterClrMapping/>
  </p:clrMapOvr>
</p:sld>
</file>

<file path=ppt/theme/theme1.xml><?xml version="1.0" encoding="utf-8"?>
<a:theme xmlns:a="http://schemas.openxmlformats.org/drawingml/2006/main" name="Office Theme">
  <a:themeElements>
    <a:clrScheme name="TSIP Colours">
      <a:dk1>
        <a:srgbClr val="2E2E2C"/>
      </a:dk1>
      <a:lt1>
        <a:srgbClr val="FFFFFF"/>
      </a:lt1>
      <a:dk2>
        <a:srgbClr val="000000"/>
      </a:dk2>
      <a:lt2>
        <a:srgbClr val="E7E6E6"/>
      </a:lt2>
      <a:accent1>
        <a:srgbClr val="8E195F"/>
      </a:accent1>
      <a:accent2>
        <a:srgbClr val="530F38"/>
      </a:accent2>
      <a:accent3>
        <a:srgbClr val="125B56"/>
      </a:accent3>
      <a:accent4>
        <a:srgbClr val="1D3C38"/>
      </a:accent4>
      <a:accent5>
        <a:srgbClr val="FBBD93"/>
      </a:accent5>
      <a:accent6>
        <a:srgbClr val="F7B02A"/>
      </a:accent6>
      <a:hlink>
        <a:srgbClr val="C56B24"/>
      </a:hlink>
      <a:folHlink>
        <a:srgbClr val="2E2E2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1879</TotalTime>
  <Words>3231</Words>
  <Application>Microsoft Office PowerPoint</Application>
  <PresentationFormat>Widescreen</PresentationFormat>
  <Paragraphs>319</Paragraphs>
  <Slides>45</Slides>
  <Notes>44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Arial</vt:lpstr>
      <vt:lpstr>Arial,Sans-Serif</vt:lpstr>
      <vt:lpstr>Calibri</vt:lpstr>
      <vt:lpstr>Calibri Light</vt:lpstr>
      <vt:lpstr>Dosis</vt:lpstr>
      <vt:lpstr>Dosis-Medium</vt:lpstr>
      <vt:lpstr>Dosis-SemiBold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Gill</dc:creator>
  <cp:lastModifiedBy>Maria</cp:lastModifiedBy>
  <cp:revision>4961</cp:revision>
  <dcterms:created xsi:type="dcterms:W3CDTF">2020-01-08T14:20:54Z</dcterms:created>
  <dcterms:modified xsi:type="dcterms:W3CDTF">2021-10-12T10:25:40Z</dcterms:modified>
</cp:coreProperties>
</file>